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6"/>
  </p:notesMasterIdLst>
  <p:sldIdLst>
    <p:sldId id="256" r:id="rId2"/>
    <p:sldId id="316" r:id="rId3"/>
    <p:sldId id="284" r:id="rId4"/>
    <p:sldId id="259" r:id="rId5"/>
    <p:sldId id="288" r:id="rId6"/>
    <p:sldId id="295" r:id="rId7"/>
    <p:sldId id="287" r:id="rId8"/>
    <p:sldId id="296" r:id="rId9"/>
    <p:sldId id="306" r:id="rId10"/>
    <p:sldId id="312" r:id="rId11"/>
    <p:sldId id="307" r:id="rId12"/>
    <p:sldId id="313" r:id="rId13"/>
    <p:sldId id="304" r:id="rId14"/>
    <p:sldId id="308" r:id="rId15"/>
    <p:sldId id="310" r:id="rId16"/>
    <p:sldId id="299" r:id="rId17"/>
    <p:sldId id="297" r:id="rId18"/>
    <p:sldId id="300" r:id="rId19"/>
    <p:sldId id="311" r:id="rId20"/>
    <p:sldId id="303" r:id="rId21"/>
    <p:sldId id="315" r:id="rId22"/>
    <p:sldId id="314" r:id="rId23"/>
    <p:sldId id="286" r:id="rId24"/>
    <p:sldId id="279" r:id="rId25"/>
  </p:sldIdLst>
  <p:sldSz cx="9144000" cy="5143500" type="screen16x9"/>
  <p:notesSz cx="6858000" cy="9144000"/>
  <p:embeddedFontLst>
    <p:embeddedFont>
      <p:font typeface="Walter Turncoat" panose="020B0604020202020204" charset="0"/>
      <p:regular r:id="rId27"/>
    </p:embeddedFont>
    <p:embeddedFont>
      <p:font typeface="Sniglet" panose="020B0604020202020204" charset="0"/>
      <p:regular r:id="rId28"/>
    </p:embeddedFont>
    <p:embeddedFont>
      <p:font typeface="Old English Text MT" panose="03040902040508030806" pitchFamily="66" charset="0"/>
      <p:regular r:id="rId29"/>
    </p:embeddedFont>
    <p:embeddedFont>
      <p:font typeface="Bradley Hand ITC" panose="03070402050302030203" pitchFamily="66" charset="0"/>
      <p:regular r:id="rId30"/>
    </p:embeddedFont>
    <p:embeddedFont>
      <p:font typeface="Calibri" panose="020F0502020204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561264-D6AA-410C-831D-A8EF92250567}">
  <a:tblStyle styleId="{38561264-D6AA-410C-831D-A8EF92250567}"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45" autoAdjust="0"/>
    <p:restoredTop sz="94660"/>
  </p:normalViewPr>
  <p:slideViewPr>
    <p:cSldViewPr snapToGrid="0">
      <p:cViewPr varScale="1">
        <p:scale>
          <a:sx n="109" d="100"/>
          <a:sy n="109" d="100"/>
        </p:scale>
        <p:origin x="523" y="62"/>
      </p:cViewPr>
      <p:guideLst/>
    </p:cSldViewPr>
  </p:slideViewPr>
  <p:notesTextViewPr>
    <p:cViewPr>
      <p:scale>
        <a:sx n="1" d="1"/>
        <a:sy n="1" d="1"/>
      </p:scale>
      <p:origin x="0" y="0"/>
    </p:cViewPr>
  </p:notesTextViewPr>
  <p:sorterViewPr>
    <p:cViewPr varScale="1">
      <p:scale>
        <a:sx n="100" d="100"/>
        <a:sy n="100" d="100"/>
      </p:scale>
      <p:origin x="0" y="-18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A23452-0226-4701-8AF0-FA3936B80881}"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333DC43E-EF84-410C-B976-FA9E0CBB981E}">
      <dgm:prSet phldrT="[Text]"/>
      <dgm:spPr/>
      <dgm:t>
        <a:bodyPr/>
        <a:lstStyle/>
        <a:p>
          <a:r>
            <a:rPr lang="en-US" dirty="0"/>
            <a:t>Traditional Flipped</a:t>
          </a:r>
        </a:p>
      </dgm:t>
    </dgm:pt>
    <dgm:pt modelId="{6098D0C4-66DE-42FD-B6E2-AD35C9049092}" type="parTrans" cxnId="{D24649DA-4806-47CA-8DEA-311C183931F1}">
      <dgm:prSet/>
      <dgm:spPr/>
      <dgm:t>
        <a:bodyPr/>
        <a:lstStyle/>
        <a:p>
          <a:endParaRPr lang="en-US"/>
        </a:p>
      </dgm:t>
    </dgm:pt>
    <dgm:pt modelId="{0A3EC500-A00C-4FA7-9EA4-E66552D3E105}" type="sibTrans" cxnId="{D24649DA-4806-47CA-8DEA-311C183931F1}">
      <dgm:prSet/>
      <dgm:spPr/>
      <dgm:t>
        <a:bodyPr/>
        <a:lstStyle/>
        <a:p>
          <a:endParaRPr lang="en-US"/>
        </a:p>
      </dgm:t>
    </dgm:pt>
    <dgm:pt modelId="{C4533896-F7D7-458E-BB9B-1A60222FB1FD}">
      <dgm:prSet phldrT="[Text]"/>
      <dgm:spPr/>
      <dgm:t>
        <a:bodyPr/>
        <a:lstStyle/>
        <a:p>
          <a:r>
            <a:rPr lang="en-US" dirty="0"/>
            <a:t>Flipped Mastery</a:t>
          </a:r>
        </a:p>
      </dgm:t>
    </dgm:pt>
    <dgm:pt modelId="{FAA8E33C-B450-4953-91FD-4EA2B22FE2BF}" type="parTrans" cxnId="{1075304B-604F-4916-8EB5-98F224CBE5E3}">
      <dgm:prSet/>
      <dgm:spPr/>
      <dgm:t>
        <a:bodyPr/>
        <a:lstStyle/>
        <a:p>
          <a:endParaRPr lang="en-US"/>
        </a:p>
      </dgm:t>
    </dgm:pt>
    <dgm:pt modelId="{9B32169B-50B5-46C0-AE61-9FFDF3540CCD}" type="sibTrans" cxnId="{1075304B-604F-4916-8EB5-98F224CBE5E3}">
      <dgm:prSet/>
      <dgm:spPr/>
      <dgm:t>
        <a:bodyPr/>
        <a:lstStyle/>
        <a:p>
          <a:endParaRPr lang="en-US"/>
        </a:p>
      </dgm:t>
    </dgm:pt>
    <dgm:pt modelId="{A410E8CC-B3A6-4918-BC0D-DFA6072798CD}">
      <dgm:prSet/>
      <dgm:spPr/>
      <dgm:t>
        <a:bodyPr/>
        <a:lstStyle/>
        <a:p>
          <a:r>
            <a:rPr lang="en-US" dirty="0"/>
            <a:t>Peer Instruction Flipped Classroom</a:t>
          </a:r>
        </a:p>
      </dgm:t>
    </dgm:pt>
    <dgm:pt modelId="{64E63431-41C4-4A2B-BDB6-A8709E1A6009}" type="parTrans" cxnId="{6904D351-3E32-43E9-9CCF-647774D70F0A}">
      <dgm:prSet/>
      <dgm:spPr/>
      <dgm:t>
        <a:bodyPr/>
        <a:lstStyle/>
        <a:p>
          <a:endParaRPr lang="en-US"/>
        </a:p>
      </dgm:t>
    </dgm:pt>
    <dgm:pt modelId="{1235231B-414D-4A0F-8B3A-0AE4059FAE58}" type="sibTrans" cxnId="{6904D351-3E32-43E9-9CCF-647774D70F0A}">
      <dgm:prSet/>
      <dgm:spPr/>
      <dgm:t>
        <a:bodyPr/>
        <a:lstStyle/>
        <a:p>
          <a:endParaRPr lang="en-US"/>
        </a:p>
      </dgm:t>
    </dgm:pt>
    <dgm:pt modelId="{11BD0BE3-8C1B-4FF3-884C-FE685D5B9888}">
      <dgm:prSet/>
      <dgm:spPr/>
      <dgm:t>
        <a:bodyPr/>
        <a:lstStyle/>
        <a:p>
          <a:r>
            <a:rPr lang="en-US" dirty="0"/>
            <a:t>Inquiry Flipped Classroom</a:t>
          </a:r>
        </a:p>
      </dgm:t>
    </dgm:pt>
    <dgm:pt modelId="{077843AD-2D0F-49A4-8FCB-D636FD357113}" type="parTrans" cxnId="{85037D10-BFDF-47F2-A002-CB0640DB16AD}">
      <dgm:prSet/>
      <dgm:spPr/>
      <dgm:t>
        <a:bodyPr/>
        <a:lstStyle/>
        <a:p>
          <a:endParaRPr lang="en-US"/>
        </a:p>
      </dgm:t>
    </dgm:pt>
    <dgm:pt modelId="{834E4D3F-A70F-4F45-A7ED-AED94701DCDD}" type="sibTrans" cxnId="{85037D10-BFDF-47F2-A002-CB0640DB16AD}">
      <dgm:prSet/>
      <dgm:spPr/>
      <dgm:t>
        <a:bodyPr/>
        <a:lstStyle/>
        <a:p>
          <a:endParaRPr lang="en-US"/>
        </a:p>
      </dgm:t>
    </dgm:pt>
    <dgm:pt modelId="{D4159AC7-FB41-484F-899F-BA5D07958112}">
      <dgm:prSet/>
      <dgm:spPr/>
      <dgm:t>
        <a:bodyPr/>
        <a:lstStyle/>
        <a:p>
          <a:r>
            <a:rPr lang="en-US" dirty="0"/>
            <a:t>Problem Based Learning Flipped Classroom</a:t>
          </a:r>
        </a:p>
      </dgm:t>
    </dgm:pt>
    <dgm:pt modelId="{1846A92B-8B5A-432C-8542-80CDCDC3FFDB}" type="parTrans" cxnId="{4A16C402-2B9F-4C45-AC79-9FBE141E972F}">
      <dgm:prSet/>
      <dgm:spPr/>
      <dgm:t>
        <a:bodyPr/>
        <a:lstStyle/>
        <a:p>
          <a:endParaRPr lang="en-US"/>
        </a:p>
      </dgm:t>
    </dgm:pt>
    <dgm:pt modelId="{744EFC0A-D4FF-49B8-99E4-E82668C1A80F}" type="sibTrans" cxnId="{4A16C402-2B9F-4C45-AC79-9FBE141E972F}">
      <dgm:prSet/>
      <dgm:spPr/>
      <dgm:t>
        <a:bodyPr/>
        <a:lstStyle/>
        <a:p>
          <a:endParaRPr lang="en-US"/>
        </a:p>
      </dgm:t>
    </dgm:pt>
    <dgm:pt modelId="{5F9D57A5-65F4-435A-ADFD-AF91EDF3B6BD}" type="pres">
      <dgm:prSet presAssocID="{FAA23452-0226-4701-8AF0-FA3936B80881}" presName="diagram" presStyleCnt="0">
        <dgm:presLayoutVars>
          <dgm:dir/>
          <dgm:resizeHandles val="exact"/>
        </dgm:presLayoutVars>
      </dgm:prSet>
      <dgm:spPr/>
    </dgm:pt>
    <dgm:pt modelId="{ACB03140-C941-4236-9395-2997261FA640}" type="pres">
      <dgm:prSet presAssocID="{333DC43E-EF84-410C-B976-FA9E0CBB981E}" presName="node" presStyleLbl="node1" presStyleIdx="0" presStyleCnt="5">
        <dgm:presLayoutVars>
          <dgm:bulletEnabled val="1"/>
        </dgm:presLayoutVars>
      </dgm:prSet>
      <dgm:spPr/>
    </dgm:pt>
    <dgm:pt modelId="{8329CE0C-8350-4FF7-84F3-B7DF3CC9E999}" type="pres">
      <dgm:prSet presAssocID="{0A3EC500-A00C-4FA7-9EA4-E66552D3E105}" presName="sibTrans" presStyleCnt="0"/>
      <dgm:spPr/>
    </dgm:pt>
    <dgm:pt modelId="{3320E261-913B-42C9-8414-14370EF465CE}" type="pres">
      <dgm:prSet presAssocID="{C4533896-F7D7-458E-BB9B-1A60222FB1FD}" presName="node" presStyleLbl="node1" presStyleIdx="1" presStyleCnt="5">
        <dgm:presLayoutVars>
          <dgm:bulletEnabled val="1"/>
        </dgm:presLayoutVars>
      </dgm:prSet>
      <dgm:spPr/>
    </dgm:pt>
    <dgm:pt modelId="{333F089A-B05E-43AA-ACA1-BCC693F39077}" type="pres">
      <dgm:prSet presAssocID="{9B32169B-50B5-46C0-AE61-9FFDF3540CCD}" presName="sibTrans" presStyleCnt="0"/>
      <dgm:spPr/>
    </dgm:pt>
    <dgm:pt modelId="{F4FA9744-D118-4524-81A7-75650277B810}" type="pres">
      <dgm:prSet presAssocID="{A410E8CC-B3A6-4918-BC0D-DFA6072798CD}" presName="node" presStyleLbl="node1" presStyleIdx="2" presStyleCnt="5">
        <dgm:presLayoutVars>
          <dgm:bulletEnabled val="1"/>
        </dgm:presLayoutVars>
      </dgm:prSet>
      <dgm:spPr/>
    </dgm:pt>
    <dgm:pt modelId="{B1E9DC8E-7882-47FD-82EF-B1D258D010ED}" type="pres">
      <dgm:prSet presAssocID="{1235231B-414D-4A0F-8B3A-0AE4059FAE58}" presName="sibTrans" presStyleCnt="0"/>
      <dgm:spPr/>
    </dgm:pt>
    <dgm:pt modelId="{C3AC0DB9-D4EA-4881-AF3A-F23145B49792}" type="pres">
      <dgm:prSet presAssocID="{11BD0BE3-8C1B-4FF3-884C-FE685D5B9888}" presName="node" presStyleLbl="node1" presStyleIdx="3" presStyleCnt="5">
        <dgm:presLayoutVars>
          <dgm:bulletEnabled val="1"/>
        </dgm:presLayoutVars>
      </dgm:prSet>
      <dgm:spPr/>
    </dgm:pt>
    <dgm:pt modelId="{A49F2E68-6216-46AC-AB42-316A69FA9FCE}" type="pres">
      <dgm:prSet presAssocID="{834E4D3F-A70F-4F45-A7ED-AED94701DCDD}" presName="sibTrans" presStyleCnt="0"/>
      <dgm:spPr/>
    </dgm:pt>
    <dgm:pt modelId="{EF386BB1-20D4-4E74-B966-1B0AE8BA39DF}" type="pres">
      <dgm:prSet presAssocID="{D4159AC7-FB41-484F-899F-BA5D07958112}" presName="node" presStyleLbl="node1" presStyleIdx="4" presStyleCnt="5">
        <dgm:presLayoutVars>
          <dgm:bulletEnabled val="1"/>
        </dgm:presLayoutVars>
      </dgm:prSet>
      <dgm:spPr/>
    </dgm:pt>
  </dgm:ptLst>
  <dgm:cxnLst>
    <dgm:cxn modelId="{85037D10-BFDF-47F2-A002-CB0640DB16AD}" srcId="{FAA23452-0226-4701-8AF0-FA3936B80881}" destId="{11BD0BE3-8C1B-4FF3-884C-FE685D5B9888}" srcOrd="3" destOrd="0" parTransId="{077843AD-2D0F-49A4-8FCB-D636FD357113}" sibTransId="{834E4D3F-A70F-4F45-A7ED-AED94701DCDD}"/>
    <dgm:cxn modelId="{3019345B-8F13-4220-8CFC-3F917552490E}" type="presOf" srcId="{C4533896-F7D7-458E-BB9B-1A60222FB1FD}" destId="{3320E261-913B-42C9-8414-14370EF465CE}" srcOrd="0" destOrd="0" presId="urn:microsoft.com/office/officeart/2005/8/layout/default"/>
    <dgm:cxn modelId="{D24649DA-4806-47CA-8DEA-311C183931F1}" srcId="{FAA23452-0226-4701-8AF0-FA3936B80881}" destId="{333DC43E-EF84-410C-B976-FA9E0CBB981E}" srcOrd="0" destOrd="0" parTransId="{6098D0C4-66DE-42FD-B6E2-AD35C9049092}" sibTransId="{0A3EC500-A00C-4FA7-9EA4-E66552D3E105}"/>
    <dgm:cxn modelId="{A9728D41-6391-4668-BD69-D4917C676D56}" type="presOf" srcId="{FAA23452-0226-4701-8AF0-FA3936B80881}" destId="{5F9D57A5-65F4-435A-ADFD-AF91EDF3B6BD}" srcOrd="0" destOrd="0" presId="urn:microsoft.com/office/officeart/2005/8/layout/default"/>
    <dgm:cxn modelId="{4A16C402-2B9F-4C45-AC79-9FBE141E972F}" srcId="{FAA23452-0226-4701-8AF0-FA3936B80881}" destId="{D4159AC7-FB41-484F-899F-BA5D07958112}" srcOrd="4" destOrd="0" parTransId="{1846A92B-8B5A-432C-8542-80CDCDC3FFDB}" sibTransId="{744EFC0A-D4FF-49B8-99E4-E82668C1A80F}"/>
    <dgm:cxn modelId="{1075304B-604F-4916-8EB5-98F224CBE5E3}" srcId="{FAA23452-0226-4701-8AF0-FA3936B80881}" destId="{C4533896-F7D7-458E-BB9B-1A60222FB1FD}" srcOrd="1" destOrd="0" parTransId="{FAA8E33C-B450-4953-91FD-4EA2B22FE2BF}" sibTransId="{9B32169B-50B5-46C0-AE61-9FFDF3540CCD}"/>
    <dgm:cxn modelId="{9EDE93B5-F2CB-41B0-9B8C-D4027D35EF12}" type="presOf" srcId="{D4159AC7-FB41-484F-899F-BA5D07958112}" destId="{EF386BB1-20D4-4E74-B966-1B0AE8BA39DF}" srcOrd="0" destOrd="0" presId="urn:microsoft.com/office/officeart/2005/8/layout/default"/>
    <dgm:cxn modelId="{B9BD5066-D896-4393-A9A8-258C0B804D6A}" type="presOf" srcId="{333DC43E-EF84-410C-B976-FA9E0CBB981E}" destId="{ACB03140-C941-4236-9395-2997261FA640}" srcOrd="0" destOrd="0" presId="urn:microsoft.com/office/officeart/2005/8/layout/default"/>
    <dgm:cxn modelId="{CED59EF4-3BE2-44FB-A1F7-929EA4114F0B}" type="presOf" srcId="{A410E8CC-B3A6-4918-BC0D-DFA6072798CD}" destId="{F4FA9744-D118-4524-81A7-75650277B810}" srcOrd="0" destOrd="0" presId="urn:microsoft.com/office/officeart/2005/8/layout/default"/>
    <dgm:cxn modelId="{6904D351-3E32-43E9-9CCF-647774D70F0A}" srcId="{FAA23452-0226-4701-8AF0-FA3936B80881}" destId="{A410E8CC-B3A6-4918-BC0D-DFA6072798CD}" srcOrd="2" destOrd="0" parTransId="{64E63431-41C4-4A2B-BDB6-A8709E1A6009}" sibTransId="{1235231B-414D-4A0F-8B3A-0AE4059FAE58}"/>
    <dgm:cxn modelId="{9830C1F5-A17E-47D6-A3D9-49B198D5B295}" type="presOf" srcId="{11BD0BE3-8C1B-4FF3-884C-FE685D5B9888}" destId="{C3AC0DB9-D4EA-4881-AF3A-F23145B49792}" srcOrd="0" destOrd="0" presId="urn:microsoft.com/office/officeart/2005/8/layout/default"/>
    <dgm:cxn modelId="{60150DB0-EC16-4864-A30B-A0BCA0EA9C18}" type="presParOf" srcId="{5F9D57A5-65F4-435A-ADFD-AF91EDF3B6BD}" destId="{ACB03140-C941-4236-9395-2997261FA640}" srcOrd="0" destOrd="0" presId="urn:microsoft.com/office/officeart/2005/8/layout/default"/>
    <dgm:cxn modelId="{1CE5227D-A2C6-481D-ABAF-EF145185A6CC}" type="presParOf" srcId="{5F9D57A5-65F4-435A-ADFD-AF91EDF3B6BD}" destId="{8329CE0C-8350-4FF7-84F3-B7DF3CC9E999}" srcOrd="1" destOrd="0" presId="urn:microsoft.com/office/officeart/2005/8/layout/default"/>
    <dgm:cxn modelId="{1FDC500F-009D-4AA6-8FDC-B55A5BD6A388}" type="presParOf" srcId="{5F9D57A5-65F4-435A-ADFD-AF91EDF3B6BD}" destId="{3320E261-913B-42C9-8414-14370EF465CE}" srcOrd="2" destOrd="0" presId="urn:microsoft.com/office/officeart/2005/8/layout/default"/>
    <dgm:cxn modelId="{1F07C8F8-41CC-4D92-A338-8EA437757121}" type="presParOf" srcId="{5F9D57A5-65F4-435A-ADFD-AF91EDF3B6BD}" destId="{333F089A-B05E-43AA-ACA1-BCC693F39077}" srcOrd="3" destOrd="0" presId="urn:microsoft.com/office/officeart/2005/8/layout/default"/>
    <dgm:cxn modelId="{C95CE447-3965-4154-AC45-243560B30A61}" type="presParOf" srcId="{5F9D57A5-65F4-435A-ADFD-AF91EDF3B6BD}" destId="{F4FA9744-D118-4524-81A7-75650277B810}" srcOrd="4" destOrd="0" presId="urn:microsoft.com/office/officeart/2005/8/layout/default"/>
    <dgm:cxn modelId="{5186904F-66E9-4D94-B490-8CC190788DD0}" type="presParOf" srcId="{5F9D57A5-65F4-435A-ADFD-AF91EDF3B6BD}" destId="{B1E9DC8E-7882-47FD-82EF-B1D258D010ED}" srcOrd="5" destOrd="0" presId="urn:microsoft.com/office/officeart/2005/8/layout/default"/>
    <dgm:cxn modelId="{F3611D79-5615-45A3-87A0-6ECD52D27C96}" type="presParOf" srcId="{5F9D57A5-65F4-435A-ADFD-AF91EDF3B6BD}" destId="{C3AC0DB9-D4EA-4881-AF3A-F23145B49792}" srcOrd="6" destOrd="0" presId="urn:microsoft.com/office/officeart/2005/8/layout/default"/>
    <dgm:cxn modelId="{BFF344BB-4E64-46EF-85A6-6674368EF9F3}" type="presParOf" srcId="{5F9D57A5-65F4-435A-ADFD-AF91EDF3B6BD}" destId="{A49F2E68-6216-46AC-AB42-316A69FA9FCE}" srcOrd="7" destOrd="0" presId="urn:microsoft.com/office/officeart/2005/8/layout/default"/>
    <dgm:cxn modelId="{95F7E184-2618-43E5-8877-3B41C69EF284}" type="presParOf" srcId="{5F9D57A5-65F4-435A-ADFD-AF91EDF3B6BD}" destId="{EF386BB1-20D4-4E74-B966-1B0AE8BA39DF}"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437F67-8297-483A-992C-7940A9AA2686}" type="doc">
      <dgm:prSet loTypeId="urn:diagrams.loki3.com/BracketList" loCatId="list" qsTypeId="urn:microsoft.com/office/officeart/2005/8/quickstyle/simple1" qsCatId="simple" csTypeId="urn:microsoft.com/office/officeart/2005/8/colors/colorful1" csCatId="colorful" phldr="1"/>
      <dgm:spPr/>
      <dgm:t>
        <a:bodyPr/>
        <a:lstStyle/>
        <a:p>
          <a:endParaRPr lang="en-US"/>
        </a:p>
      </dgm:t>
    </dgm:pt>
    <dgm:pt modelId="{81A9F179-8EF7-4F45-909A-FDDD9B699A4D}">
      <dgm:prSet phldrT="[Text]"/>
      <dgm:spPr/>
      <dgm:t>
        <a:bodyPr/>
        <a:lstStyle/>
        <a:p>
          <a:r>
            <a:rPr lang="en-US" dirty="0">
              <a:solidFill>
                <a:schemeClr val="bg1"/>
              </a:solidFill>
            </a:rPr>
            <a:t>Videos</a:t>
          </a:r>
        </a:p>
      </dgm:t>
    </dgm:pt>
    <dgm:pt modelId="{2270E0C2-8CA7-4215-A15E-FF47ABC72869}" type="parTrans" cxnId="{FBF465A1-F4FE-409A-BFD0-8B4651284710}">
      <dgm:prSet/>
      <dgm:spPr/>
      <dgm:t>
        <a:bodyPr/>
        <a:lstStyle/>
        <a:p>
          <a:endParaRPr lang="en-US"/>
        </a:p>
      </dgm:t>
    </dgm:pt>
    <dgm:pt modelId="{70F95073-2453-4FFF-9927-A6D7552C479B}" type="sibTrans" cxnId="{FBF465A1-F4FE-409A-BFD0-8B4651284710}">
      <dgm:prSet/>
      <dgm:spPr/>
      <dgm:t>
        <a:bodyPr/>
        <a:lstStyle/>
        <a:p>
          <a:endParaRPr lang="en-US"/>
        </a:p>
      </dgm:t>
    </dgm:pt>
    <dgm:pt modelId="{0CB15C0A-BB74-47DE-B521-21FDC026C683}">
      <dgm:prSet phldrT="[Text]"/>
      <dgm:spPr/>
      <dgm:t>
        <a:bodyPr/>
        <a:lstStyle/>
        <a:p>
          <a:r>
            <a:rPr lang="en-US" dirty="0">
              <a:solidFill>
                <a:schemeClr val="bg1"/>
              </a:solidFill>
            </a:rPr>
            <a:t>YouTube or other video sharing sites</a:t>
          </a:r>
        </a:p>
      </dgm:t>
    </dgm:pt>
    <dgm:pt modelId="{A0C67F30-FE2D-4BA5-9311-3446078539D9}" type="parTrans" cxnId="{9DF37238-C1B4-4F8E-81E4-5C22D6C33FDE}">
      <dgm:prSet/>
      <dgm:spPr/>
      <dgm:t>
        <a:bodyPr/>
        <a:lstStyle/>
        <a:p>
          <a:endParaRPr lang="en-US"/>
        </a:p>
      </dgm:t>
    </dgm:pt>
    <dgm:pt modelId="{6087CCF8-5408-414D-90D2-497CAE365480}" type="sibTrans" cxnId="{9DF37238-C1B4-4F8E-81E4-5C22D6C33FDE}">
      <dgm:prSet/>
      <dgm:spPr/>
      <dgm:t>
        <a:bodyPr/>
        <a:lstStyle/>
        <a:p>
          <a:endParaRPr lang="en-US"/>
        </a:p>
      </dgm:t>
    </dgm:pt>
    <dgm:pt modelId="{876E2667-9AA3-45E5-88AA-0AE06908BBFB}">
      <dgm:prSet phldrT="[Text]"/>
      <dgm:spPr/>
      <dgm:t>
        <a:bodyPr/>
        <a:lstStyle/>
        <a:p>
          <a:r>
            <a:rPr lang="en-US" dirty="0">
              <a:solidFill>
                <a:schemeClr val="bg1"/>
              </a:solidFill>
            </a:rPr>
            <a:t>MOOCs</a:t>
          </a:r>
        </a:p>
      </dgm:t>
    </dgm:pt>
    <dgm:pt modelId="{510952A6-4B98-4FD6-AE4F-EE400C3EA76A}" type="parTrans" cxnId="{5FBD809B-348E-4846-BF3B-025BCF406A5D}">
      <dgm:prSet/>
      <dgm:spPr/>
      <dgm:t>
        <a:bodyPr/>
        <a:lstStyle/>
        <a:p>
          <a:endParaRPr lang="en-US"/>
        </a:p>
      </dgm:t>
    </dgm:pt>
    <dgm:pt modelId="{0562D0F3-251C-44AB-B1C2-55F0A5088785}" type="sibTrans" cxnId="{5FBD809B-348E-4846-BF3B-025BCF406A5D}">
      <dgm:prSet/>
      <dgm:spPr/>
      <dgm:t>
        <a:bodyPr/>
        <a:lstStyle/>
        <a:p>
          <a:endParaRPr lang="en-US"/>
        </a:p>
      </dgm:t>
    </dgm:pt>
    <dgm:pt modelId="{09C5051B-2DC2-4DFA-9234-70B66F741571}">
      <dgm:prSet phldrT="[Text]"/>
      <dgm:spPr/>
      <dgm:t>
        <a:bodyPr/>
        <a:lstStyle/>
        <a:p>
          <a:r>
            <a:rPr lang="en-US" dirty="0" err="1">
              <a:solidFill>
                <a:schemeClr val="bg1"/>
              </a:solidFill>
            </a:rPr>
            <a:t>Screencasting</a:t>
          </a:r>
          <a:r>
            <a:rPr lang="en-US" dirty="0">
              <a:solidFill>
                <a:schemeClr val="bg1"/>
              </a:solidFill>
            </a:rPr>
            <a:t>/Recording Software</a:t>
          </a:r>
        </a:p>
      </dgm:t>
    </dgm:pt>
    <dgm:pt modelId="{BD1C6936-D3BB-439A-AC11-5E668ADBE526}" type="parTrans" cxnId="{1BC8BE8D-B15B-4404-A491-541E5DD9EBCD}">
      <dgm:prSet/>
      <dgm:spPr/>
      <dgm:t>
        <a:bodyPr/>
        <a:lstStyle/>
        <a:p>
          <a:endParaRPr lang="en-US"/>
        </a:p>
      </dgm:t>
    </dgm:pt>
    <dgm:pt modelId="{2023016D-7DB5-4195-9259-98EB1B08C0D1}" type="sibTrans" cxnId="{1BC8BE8D-B15B-4404-A491-541E5DD9EBCD}">
      <dgm:prSet/>
      <dgm:spPr/>
      <dgm:t>
        <a:bodyPr/>
        <a:lstStyle/>
        <a:p>
          <a:endParaRPr lang="en-US"/>
        </a:p>
      </dgm:t>
    </dgm:pt>
    <dgm:pt modelId="{6DAA1D64-655C-4F60-9776-14C00DB624DB}">
      <dgm:prSet phldrT="[Text]"/>
      <dgm:spPr/>
      <dgm:t>
        <a:bodyPr/>
        <a:lstStyle/>
        <a:p>
          <a:r>
            <a:rPr lang="en-US" dirty="0">
              <a:solidFill>
                <a:schemeClr val="bg1"/>
              </a:solidFill>
            </a:rPr>
            <a:t>Camtasia</a:t>
          </a:r>
        </a:p>
      </dgm:t>
    </dgm:pt>
    <dgm:pt modelId="{FE4D3933-01B0-4BD8-8357-4A9047E0C176}" type="parTrans" cxnId="{68FB67AA-0BFB-42FD-85F2-B2460D47905D}">
      <dgm:prSet/>
      <dgm:spPr/>
      <dgm:t>
        <a:bodyPr/>
        <a:lstStyle/>
        <a:p>
          <a:endParaRPr lang="en-US"/>
        </a:p>
      </dgm:t>
    </dgm:pt>
    <dgm:pt modelId="{578EAA62-A15A-4C47-A7C2-ACAE856847B5}" type="sibTrans" cxnId="{68FB67AA-0BFB-42FD-85F2-B2460D47905D}">
      <dgm:prSet/>
      <dgm:spPr/>
      <dgm:t>
        <a:bodyPr/>
        <a:lstStyle/>
        <a:p>
          <a:endParaRPr lang="en-US"/>
        </a:p>
      </dgm:t>
    </dgm:pt>
    <dgm:pt modelId="{DE3ECDEE-C4FC-455B-AB49-AE7312085AEF}">
      <dgm:prSet phldrT="[Text]"/>
      <dgm:spPr/>
      <dgm:t>
        <a:bodyPr/>
        <a:lstStyle/>
        <a:p>
          <a:r>
            <a:rPr lang="en-US" dirty="0">
              <a:solidFill>
                <a:schemeClr val="bg1"/>
              </a:solidFill>
            </a:rPr>
            <a:t>Jing (free)</a:t>
          </a:r>
        </a:p>
      </dgm:t>
    </dgm:pt>
    <dgm:pt modelId="{D1179C16-EBEB-459A-AE3B-AF92DF40C74C}" type="parTrans" cxnId="{61DABA91-1735-4458-8BFB-F53FD592C47A}">
      <dgm:prSet/>
      <dgm:spPr/>
      <dgm:t>
        <a:bodyPr/>
        <a:lstStyle/>
        <a:p>
          <a:endParaRPr lang="en-US"/>
        </a:p>
      </dgm:t>
    </dgm:pt>
    <dgm:pt modelId="{C677E34C-A5E8-4FBF-9E42-AF803D5B61AB}" type="sibTrans" cxnId="{61DABA91-1735-4458-8BFB-F53FD592C47A}">
      <dgm:prSet/>
      <dgm:spPr/>
      <dgm:t>
        <a:bodyPr/>
        <a:lstStyle/>
        <a:p>
          <a:endParaRPr lang="en-US"/>
        </a:p>
      </dgm:t>
    </dgm:pt>
    <dgm:pt modelId="{2A259FBB-8075-4A6B-8342-5A3DEBD9965E}">
      <dgm:prSet phldrT="[Text]"/>
      <dgm:spPr/>
      <dgm:t>
        <a:bodyPr/>
        <a:lstStyle/>
        <a:p>
          <a:r>
            <a:rPr lang="en-US" dirty="0">
              <a:solidFill>
                <a:schemeClr val="bg1"/>
              </a:solidFill>
            </a:rPr>
            <a:t>Pen Annotation</a:t>
          </a:r>
        </a:p>
      </dgm:t>
    </dgm:pt>
    <dgm:pt modelId="{5401368C-97CE-43FA-9A96-81CB640E7BC3}" type="parTrans" cxnId="{C795ACBE-32F5-4D59-830F-A2EF4F9C5E77}">
      <dgm:prSet/>
      <dgm:spPr/>
      <dgm:t>
        <a:bodyPr/>
        <a:lstStyle/>
        <a:p>
          <a:endParaRPr lang="en-US"/>
        </a:p>
      </dgm:t>
    </dgm:pt>
    <dgm:pt modelId="{A10C7776-E56C-4DE5-8C76-EC3402F26845}" type="sibTrans" cxnId="{C795ACBE-32F5-4D59-830F-A2EF4F9C5E77}">
      <dgm:prSet/>
      <dgm:spPr/>
      <dgm:t>
        <a:bodyPr/>
        <a:lstStyle/>
        <a:p>
          <a:endParaRPr lang="en-US"/>
        </a:p>
      </dgm:t>
    </dgm:pt>
    <dgm:pt modelId="{55156474-0A98-46E4-8987-F7BB4B832FA5}">
      <dgm:prSet phldrT="[Text]"/>
      <dgm:spPr/>
      <dgm:t>
        <a:bodyPr/>
        <a:lstStyle/>
        <a:p>
          <a:r>
            <a:rPr lang="en-US" dirty="0">
              <a:solidFill>
                <a:schemeClr val="bg1"/>
              </a:solidFill>
            </a:rPr>
            <a:t>Livescribe </a:t>
          </a:r>
          <a:r>
            <a:rPr lang="en-US" dirty="0" err="1">
              <a:solidFill>
                <a:schemeClr val="bg1"/>
              </a:solidFill>
            </a:rPr>
            <a:t>Smartpen</a:t>
          </a:r>
          <a:endParaRPr lang="en-US" dirty="0">
            <a:solidFill>
              <a:schemeClr val="bg1"/>
            </a:solidFill>
          </a:endParaRPr>
        </a:p>
      </dgm:t>
    </dgm:pt>
    <dgm:pt modelId="{73549C53-61E8-431F-BCFE-595ED172DEB8}" type="parTrans" cxnId="{F349D290-2578-456B-94F7-9EB146018803}">
      <dgm:prSet/>
      <dgm:spPr/>
      <dgm:t>
        <a:bodyPr/>
        <a:lstStyle/>
        <a:p>
          <a:endParaRPr lang="en-US"/>
        </a:p>
      </dgm:t>
    </dgm:pt>
    <dgm:pt modelId="{F0186641-BF44-477F-BFD7-A93F1E6AB1B7}" type="sibTrans" cxnId="{F349D290-2578-456B-94F7-9EB146018803}">
      <dgm:prSet/>
      <dgm:spPr/>
      <dgm:t>
        <a:bodyPr/>
        <a:lstStyle/>
        <a:p>
          <a:endParaRPr lang="en-US"/>
        </a:p>
      </dgm:t>
    </dgm:pt>
    <dgm:pt modelId="{2DD8717C-988D-40D6-8E36-97334B7EC8A2}">
      <dgm:prSet phldrT="[Text]"/>
      <dgm:spPr/>
      <dgm:t>
        <a:bodyPr/>
        <a:lstStyle/>
        <a:p>
          <a:r>
            <a:rPr lang="en-US" dirty="0">
              <a:solidFill>
                <a:schemeClr val="bg1"/>
              </a:solidFill>
            </a:rPr>
            <a:t>Interactive Whiteboard / Microphone</a:t>
          </a:r>
        </a:p>
      </dgm:t>
    </dgm:pt>
    <dgm:pt modelId="{D70FD467-4326-46C5-9773-E350623E6928}" type="parTrans" cxnId="{DECD9C66-0742-4D64-B0B4-38AFD11B2A2E}">
      <dgm:prSet/>
      <dgm:spPr/>
      <dgm:t>
        <a:bodyPr/>
        <a:lstStyle/>
        <a:p>
          <a:endParaRPr lang="en-US"/>
        </a:p>
      </dgm:t>
    </dgm:pt>
    <dgm:pt modelId="{9F2A2C9D-29DE-4730-8FFD-32F8CB683A0F}" type="sibTrans" cxnId="{DECD9C66-0742-4D64-B0B4-38AFD11B2A2E}">
      <dgm:prSet/>
      <dgm:spPr/>
      <dgm:t>
        <a:bodyPr/>
        <a:lstStyle/>
        <a:p>
          <a:endParaRPr lang="en-US"/>
        </a:p>
      </dgm:t>
    </dgm:pt>
    <dgm:pt modelId="{0AD57485-FED4-4DDB-B55B-458559E6A22E}">
      <dgm:prSet phldrT="[Text]"/>
      <dgm:spPr/>
      <dgm:t>
        <a:bodyPr/>
        <a:lstStyle/>
        <a:p>
          <a:r>
            <a:rPr lang="en-US" dirty="0">
              <a:solidFill>
                <a:schemeClr val="bg1"/>
              </a:solidFill>
            </a:rPr>
            <a:t>Kahn Academy</a:t>
          </a:r>
        </a:p>
      </dgm:t>
    </dgm:pt>
    <dgm:pt modelId="{0F9723E7-3AE2-4670-AD5D-9A7C4003EF4D}" type="parTrans" cxnId="{47EADE53-F60E-45CC-86DE-1E36A0A74141}">
      <dgm:prSet/>
      <dgm:spPr/>
      <dgm:t>
        <a:bodyPr/>
        <a:lstStyle/>
        <a:p>
          <a:endParaRPr lang="en-US"/>
        </a:p>
      </dgm:t>
    </dgm:pt>
    <dgm:pt modelId="{547F68AD-C1F3-4EBA-954E-3277D1E0ACE6}" type="sibTrans" cxnId="{47EADE53-F60E-45CC-86DE-1E36A0A74141}">
      <dgm:prSet/>
      <dgm:spPr/>
      <dgm:t>
        <a:bodyPr/>
        <a:lstStyle/>
        <a:p>
          <a:endParaRPr lang="en-US"/>
        </a:p>
      </dgm:t>
    </dgm:pt>
    <dgm:pt modelId="{5F0BD575-241A-48AE-AD77-8A5BF7CCA343}">
      <dgm:prSet phldrT="[Text]"/>
      <dgm:spPr/>
      <dgm:t>
        <a:bodyPr/>
        <a:lstStyle/>
        <a:p>
          <a:r>
            <a:rPr lang="en-US" dirty="0">
              <a:solidFill>
                <a:schemeClr val="bg1"/>
              </a:solidFill>
            </a:rPr>
            <a:t>Make your own</a:t>
          </a:r>
        </a:p>
      </dgm:t>
    </dgm:pt>
    <dgm:pt modelId="{F76F543F-E72D-4DA8-BBBF-36D95969667D}" type="parTrans" cxnId="{761EA64F-EEF7-4020-9AE4-37FE6B060F7D}">
      <dgm:prSet/>
      <dgm:spPr/>
      <dgm:t>
        <a:bodyPr/>
        <a:lstStyle/>
        <a:p>
          <a:endParaRPr lang="en-US"/>
        </a:p>
      </dgm:t>
    </dgm:pt>
    <dgm:pt modelId="{782AF5EA-8F57-4CD7-A308-7B28A5342592}" type="sibTrans" cxnId="{761EA64F-EEF7-4020-9AE4-37FE6B060F7D}">
      <dgm:prSet/>
      <dgm:spPr/>
      <dgm:t>
        <a:bodyPr/>
        <a:lstStyle/>
        <a:p>
          <a:endParaRPr lang="en-US"/>
        </a:p>
      </dgm:t>
    </dgm:pt>
    <dgm:pt modelId="{4C5DD2DA-6BC1-4BEE-AD6C-A4F21011DAA6}">
      <dgm:prSet phldrT="[Text]"/>
      <dgm:spPr/>
      <dgm:t>
        <a:bodyPr/>
        <a:lstStyle/>
        <a:p>
          <a:r>
            <a:rPr lang="en-US" dirty="0">
              <a:solidFill>
                <a:schemeClr val="bg1"/>
              </a:solidFill>
            </a:rPr>
            <a:t>Active Presenter (free)</a:t>
          </a:r>
        </a:p>
      </dgm:t>
    </dgm:pt>
    <dgm:pt modelId="{42A25C7F-1AD8-4A02-85FB-C7B43B55EFDD}" type="parTrans" cxnId="{F917F42A-71DC-4CDB-9AE6-EA7FBC788CA1}">
      <dgm:prSet/>
      <dgm:spPr/>
      <dgm:t>
        <a:bodyPr/>
        <a:lstStyle/>
        <a:p>
          <a:endParaRPr lang="en-US"/>
        </a:p>
      </dgm:t>
    </dgm:pt>
    <dgm:pt modelId="{B82519C3-ACF8-4E82-9C16-5508DA77A97F}" type="sibTrans" cxnId="{F917F42A-71DC-4CDB-9AE6-EA7FBC788CA1}">
      <dgm:prSet/>
      <dgm:spPr/>
      <dgm:t>
        <a:bodyPr/>
        <a:lstStyle/>
        <a:p>
          <a:endParaRPr lang="en-US"/>
        </a:p>
      </dgm:t>
    </dgm:pt>
    <dgm:pt modelId="{C5216A07-0D24-4D75-8A77-0621F2FFFF59}">
      <dgm:prSet phldrT="[Text]"/>
      <dgm:spPr/>
      <dgm:t>
        <a:bodyPr/>
        <a:lstStyle/>
        <a:p>
          <a:r>
            <a:rPr lang="en-US" dirty="0">
              <a:solidFill>
                <a:schemeClr val="bg1"/>
              </a:solidFill>
            </a:rPr>
            <a:t>Wacom Bamboo Tablet</a:t>
          </a:r>
        </a:p>
      </dgm:t>
    </dgm:pt>
    <dgm:pt modelId="{6BC5846E-3DD3-41BC-9C8A-D89FBD1899AB}" type="parTrans" cxnId="{CAB63DAC-20FA-458F-A2DE-97E67C1E0828}">
      <dgm:prSet/>
      <dgm:spPr/>
      <dgm:t>
        <a:bodyPr/>
        <a:lstStyle/>
        <a:p>
          <a:endParaRPr lang="en-US"/>
        </a:p>
      </dgm:t>
    </dgm:pt>
    <dgm:pt modelId="{8D771411-0DCE-4373-BE02-0ECF338158EF}" type="sibTrans" cxnId="{CAB63DAC-20FA-458F-A2DE-97E67C1E0828}">
      <dgm:prSet/>
      <dgm:spPr/>
      <dgm:t>
        <a:bodyPr/>
        <a:lstStyle/>
        <a:p>
          <a:endParaRPr lang="en-US"/>
        </a:p>
      </dgm:t>
    </dgm:pt>
    <dgm:pt modelId="{94A2F525-B82B-4B9A-9671-C2C5D5FCE75D}">
      <dgm:prSet/>
      <dgm:spPr/>
      <dgm:t>
        <a:bodyPr/>
        <a:lstStyle/>
        <a:p>
          <a:r>
            <a:rPr lang="en-US" dirty="0">
              <a:solidFill>
                <a:schemeClr val="bg1"/>
              </a:solidFill>
            </a:rPr>
            <a:t>SMART Board</a:t>
          </a:r>
        </a:p>
      </dgm:t>
    </dgm:pt>
    <dgm:pt modelId="{EAE98F95-9B17-4130-AA71-5346BE91FE94}" type="parTrans" cxnId="{0BC21D56-6090-4BC1-9377-3719FE9DB2D4}">
      <dgm:prSet/>
      <dgm:spPr/>
      <dgm:t>
        <a:bodyPr/>
        <a:lstStyle/>
        <a:p>
          <a:endParaRPr lang="en-US"/>
        </a:p>
      </dgm:t>
    </dgm:pt>
    <dgm:pt modelId="{3FBA26F6-C8FE-4125-B3F2-49847E146C1C}" type="sibTrans" cxnId="{0BC21D56-6090-4BC1-9377-3719FE9DB2D4}">
      <dgm:prSet/>
      <dgm:spPr/>
      <dgm:t>
        <a:bodyPr/>
        <a:lstStyle/>
        <a:p>
          <a:endParaRPr lang="en-US"/>
        </a:p>
      </dgm:t>
    </dgm:pt>
    <dgm:pt modelId="{CFDF25BD-7261-43FE-84E4-DC198ECBD0F6}">
      <dgm:prSet/>
      <dgm:spPr/>
      <dgm:t>
        <a:bodyPr/>
        <a:lstStyle/>
        <a:p>
          <a:r>
            <a:rPr lang="en-US" dirty="0" err="1">
              <a:solidFill>
                <a:schemeClr val="bg1"/>
              </a:solidFill>
            </a:rPr>
            <a:t>Mimio</a:t>
          </a:r>
          <a:endParaRPr lang="en-US" dirty="0">
            <a:solidFill>
              <a:schemeClr val="bg1"/>
            </a:solidFill>
          </a:endParaRPr>
        </a:p>
      </dgm:t>
    </dgm:pt>
    <dgm:pt modelId="{4FE15EE1-4096-4A40-BA06-1B4778FC5E9E}" type="parTrans" cxnId="{861F3474-6DD7-4DC2-B3D4-6FBDF446AF4C}">
      <dgm:prSet/>
      <dgm:spPr/>
      <dgm:t>
        <a:bodyPr/>
        <a:lstStyle/>
        <a:p>
          <a:endParaRPr lang="en-US"/>
        </a:p>
      </dgm:t>
    </dgm:pt>
    <dgm:pt modelId="{FC6B9B98-15D2-4C4E-82E1-CC75DD50EAD8}" type="sibTrans" cxnId="{861F3474-6DD7-4DC2-B3D4-6FBDF446AF4C}">
      <dgm:prSet/>
      <dgm:spPr/>
      <dgm:t>
        <a:bodyPr/>
        <a:lstStyle/>
        <a:p>
          <a:endParaRPr lang="en-US"/>
        </a:p>
      </dgm:t>
    </dgm:pt>
    <dgm:pt modelId="{3252D3F4-8515-4E4A-8532-DEF76CE945CC}">
      <dgm:prSet/>
      <dgm:spPr/>
      <dgm:t>
        <a:bodyPr/>
        <a:lstStyle/>
        <a:p>
          <a:r>
            <a:rPr lang="en-US" dirty="0">
              <a:solidFill>
                <a:schemeClr val="bg1"/>
              </a:solidFill>
            </a:rPr>
            <a:t>MS Office software</a:t>
          </a:r>
        </a:p>
      </dgm:t>
    </dgm:pt>
    <dgm:pt modelId="{08581D7A-7A1A-455D-A250-AD273BB0D3EE}" type="parTrans" cxnId="{32E43B0B-B595-48A2-9F64-E9E538EA8BF4}">
      <dgm:prSet/>
      <dgm:spPr/>
      <dgm:t>
        <a:bodyPr/>
        <a:lstStyle/>
        <a:p>
          <a:endParaRPr lang="en-US"/>
        </a:p>
      </dgm:t>
    </dgm:pt>
    <dgm:pt modelId="{D869A5DD-9819-4516-BB30-B42BCC66BD15}" type="sibTrans" cxnId="{32E43B0B-B595-48A2-9F64-E9E538EA8BF4}">
      <dgm:prSet/>
      <dgm:spPr/>
      <dgm:t>
        <a:bodyPr/>
        <a:lstStyle/>
        <a:p>
          <a:endParaRPr lang="en-US"/>
        </a:p>
      </dgm:t>
    </dgm:pt>
    <dgm:pt modelId="{078C9CDA-214D-47E9-ABEA-862C3E6313AF}">
      <dgm:prSet phldrT="[Text]"/>
      <dgm:spPr/>
      <dgm:t>
        <a:bodyPr/>
        <a:lstStyle/>
        <a:p>
          <a:r>
            <a:rPr lang="en-US" dirty="0">
              <a:solidFill>
                <a:schemeClr val="bg1"/>
              </a:solidFill>
            </a:rPr>
            <a:t>USB pen tablet</a:t>
          </a:r>
        </a:p>
      </dgm:t>
    </dgm:pt>
    <dgm:pt modelId="{C416CE62-63C2-49A7-AD4D-1E2825AA46EE}" type="parTrans" cxnId="{FB1B7BDF-8AA6-4F02-BAF0-3F2ED932A42C}">
      <dgm:prSet/>
      <dgm:spPr/>
      <dgm:t>
        <a:bodyPr/>
        <a:lstStyle/>
        <a:p>
          <a:endParaRPr lang="en-US"/>
        </a:p>
      </dgm:t>
    </dgm:pt>
    <dgm:pt modelId="{9B904F4A-8ED3-4662-8FD1-7AAEA73914AA}" type="sibTrans" cxnId="{FB1B7BDF-8AA6-4F02-BAF0-3F2ED932A42C}">
      <dgm:prSet/>
      <dgm:spPr/>
      <dgm:t>
        <a:bodyPr/>
        <a:lstStyle/>
        <a:p>
          <a:endParaRPr lang="en-US"/>
        </a:p>
      </dgm:t>
    </dgm:pt>
    <dgm:pt modelId="{E60986B1-BC09-4008-86D2-ED7AA00E6534}">
      <dgm:prSet phldrT="[Text]"/>
      <dgm:spPr/>
      <dgm:t>
        <a:bodyPr/>
        <a:lstStyle/>
        <a:p>
          <a:r>
            <a:rPr lang="en-US" dirty="0">
              <a:solidFill>
                <a:schemeClr val="bg1"/>
              </a:solidFill>
            </a:rPr>
            <a:t>Tablet PC</a:t>
          </a:r>
        </a:p>
      </dgm:t>
    </dgm:pt>
    <dgm:pt modelId="{7DBBCABD-FDAD-420E-9CC1-1597B583396A}" type="parTrans" cxnId="{808DFC8B-9145-4F86-809D-7B375B30AE2E}">
      <dgm:prSet/>
      <dgm:spPr/>
      <dgm:t>
        <a:bodyPr/>
        <a:lstStyle/>
        <a:p>
          <a:endParaRPr lang="en-US"/>
        </a:p>
      </dgm:t>
    </dgm:pt>
    <dgm:pt modelId="{71D22BDA-A380-46D8-AF81-03BC7FFE40D4}" type="sibTrans" cxnId="{808DFC8B-9145-4F86-809D-7B375B30AE2E}">
      <dgm:prSet/>
      <dgm:spPr/>
      <dgm:t>
        <a:bodyPr/>
        <a:lstStyle/>
        <a:p>
          <a:endParaRPr lang="en-US"/>
        </a:p>
      </dgm:t>
    </dgm:pt>
    <dgm:pt modelId="{DAF5927C-7852-4978-8174-F0899BC6C9E1}">
      <dgm:prSet/>
      <dgm:spPr/>
      <dgm:t>
        <a:bodyPr/>
        <a:lstStyle/>
        <a:p>
          <a:r>
            <a:rPr lang="en-US" dirty="0">
              <a:solidFill>
                <a:schemeClr val="bg1"/>
              </a:solidFill>
            </a:rPr>
            <a:t>Video Camera</a:t>
          </a:r>
        </a:p>
      </dgm:t>
    </dgm:pt>
    <dgm:pt modelId="{70C0A3B2-E980-4915-A5D1-82F873A531AC}" type="parTrans" cxnId="{E003C8E4-6526-40B8-9414-3EB0ACEFA0EF}">
      <dgm:prSet/>
      <dgm:spPr/>
      <dgm:t>
        <a:bodyPr/>
        <a:lstStyle/>
        <a:p>
          <a:endParaRPr lang="en-US"/>
        </a:p>
      </dgm:t>
    </dgm:pt>
    <dgm:pt modelId="{89850808-2526-4B73-8C0A-03554A2C1907}" type="sibTrans" cxnId="{E003C8E4-6526-40B8-9414-3EB0ACEFA0EF}">
      <dgm:prSet/>
      <dgm:spPr/>
      <dgm:t>
        <a:bodyPr/>
        <a:lstStyle/>
        <a:p>
          <a:endParaRPr lang="en-US"/>
        </a:p>
      </dgm:t>
    </dgm:pt>
    <dgm:pt modelId="{CABEFD22-361E-44B9-88A1-A9820848F1D5}">
      <dgm:prSet/>
      <dgm:spPr/>
      <dgm:t>
        <a:bodyPr/>
        <a:lstStyle/>
        <a:p>
          <a:r>
            <a:rPr lang="en-US" dirty="0" err="1">
              <a:solidFill>
                <a:schemeClr val="bg1"/>
              </a:solidFill>
            </a:rPr>
            <a:t>Ipad</a:t>
          </a:r>
          <a:r>
            <a:rPr lang="en-US" dirty="0">
              <a:solidFill>
                <a:schemeClr val="bg1"/>
              </a:solidFill>
            </a:rPr>
            <a:t>/</a:t>
          </a:r>
          <a:r>
            <a:rPr lang="en-US" dirty="0" err="1">
              <a:solidFill>
                <a:schemeClr val="bg1"/>
              </a:solidFill>
            </a:rPr>
            <a:t>Iphone</a:t>
          </a:r>
          <a:endParaRPr lang="en-US" dirty="0">
            <a:solidFill>
              <a:schemeClr val="bg1"/>
            </a:solidFill>
          </a:endParaRPr>
        </a:p>
      </dgm:t>
    </dgm:pt>
    <dgm:pt modelId="{14D50B8C-F117-4E79-AE8D-26A1D435F14C}" type="parTrans" cxnId="{04F5B69F-A54B-4CB8-9F8F-731EE3432050}">
      <dgm:prSet/>
      <dgm:spPr/>
      <dgm:t>
        <a:bodyPr/>
        <a:lstStyle/>
        <a:p>
          <a:endParaRPr lang="en-US"/>
        </a:p>
      </dgm:t>
    </dgm:pt>
    <dgm:pt modelId="{FB8DACDE-0588-47AD-8E78-D9D816ADA9A8}" type="sibTrans" cxnId="{04F5B69F-A54B-4CB8-9F8F-731EE3432050}">
      <dgm:prSet/>
      <dgm:spPr/>
      <dgm:t>
        <a:bodyPr/>
        <a:lstStyle/>
        <a:p>
          <a:endParaRPr lang="en-US"/>
        </a:p>
      </dgm:t>
    </dgm:pt>
    <dgm:pt modelId="{79F17149-C300-4669-A223-1EAF1B935F10}">
      <dgm:prSet/>
      <dgm:spPr/>
      <dgm:t>
        <a:bodyPr/>
        <a:lstStyle/>
        <a:p>
          <a:r>
            <a:rPr lang="en-US" dirty="0">
              <a:solidFill>
                <a:schemeClr val="bg1"/>
              </a:solidFill>
            </a:rPr>
            <a:t>Camera</a:t>
          </a:r>
        </a:p>
      </dgm:t>
    </dgm:pt>
    <dgm:pt modelId="{DD8405F4-7CC4-4234-8D10-051468018139}" type="parTrans" cxnId="{50254302-02BD-4E53-9ED9-BE587CF844ED}">
      <dgm:prSet/>
      <dgm:spPr/>
      <dgm:t>
        <a:bodyPr/>
        <a:lstStyle/>
        <a:p>
          <a:endParaRPr lang="en-US"/>
        </a:p>
      </dgm:t>
    </dgm:pt>
    <dgm:pt modelId="{415745C7-88F7-42BE-939B-10D49EE96CB5}" type="sibTrans" cxnId="{50254302-02BD-4E53-9ED9-BE587CF844ED}">
      <dgm:prSet/>
      <dgm:spPr/>
      <dgm:t>
        <a:bodyPr/>
        <a:lstStyle/>
        <a:p>
          <a:endParaRPr lang="en-US"/>
        </a:p>
      </dgm:t>
    </dgm:pt>
    <dgm:pt modelId="{9B7A6750-8AEF-4863-8273-FDDF6D27414D}">
      <dgm:prSet/>
      <dgm:spPr/>
      <dgm:t>
        <a:bodyPr/>
        <a:lstStyle/>
        <a:p>
          <a:r>
            <a:rPr lang="en-US" dirty="0">
              <a:solidFill>
                <a:schemeClr val="bg1"/>
              </a:solidFill>
            </a:rPr>
            <a:t>IPEVO Doc Camera</a:t>
          </a:r>
        </a:p>
      </dgm:t>
    </dgm:pt>
    <dgm:pt modelId="{80F3C587-3D63-4254-8847-5B066200EEA0}" type="parTrans" cxnId="{9A2E677F-9AC4-4EAF-904C-5F96F9DA7FBD}">
      <dgm:prSet/>
      <dgm:spPr/>
      <dgm:t>
        <a:bodyPr/>
        <a:lstStyle/>
        <a:p>
          <a:endParaRPr lang="en-US"/>
        </a:p>
      </dgm:t>
    </dgm:pt>
    <dgm:pt modelId="{E9569904-9C65-43DD-BEC6-C7172FF9CBB3}" type="sibTrans" cxnId="{9A2E677F-9AC4-4EAF-904C-5F96F9DA7FBD}">
      <dgm:prSet/>
      <dgm:spPr/>
      <dgm:t>
        <a:bodyPr/>
        <a:lstStyle/>
        <a:p>
          <a:endParaRPr lang="en-US"/>
        </a:p>
      </dgm:t>
    </dgm:pt>
    <dgm:pt modelId="{147B9543-5925-4A08-AC34-BE2D4AA68889}">
      <dgm:prSet/>
      <dgm:spPr/>
      <dgm:t>
        <a:bodyPr/>
        <a:lstStyle/>
        <a:p>
          <a:r>
            <a:rPr lang="en-US" dirty="0">
              <a:solidFill>
                <a:schemeClr val="bg1"/>
              </a:solidFill>
            </a:rPr>
            <a:t>SWIVL</a:t>
          </a:r>
        </a:p>
      </dgm:t>
    </dgm:pt>
    <dgm:pt modelId="{50EEF596-E39F-48CF-98D7-E3EBC5493458}" type="parTrans" cxnId="{25879F5E-68BB-4EB4-A77E-D5FADD709E8D}">
      <dgm:prSet/>
      <dgm:spPr/>
      <dgm:t>
        <a:bodyPr/>
        <a:lstStyle/>
        <a:p>
          <a:endParaRPr lang="en-US"/>
        </a:p>
      </dgm:t>
    </dgm:pt>
    <dgm:pt modelId="{313A66BA-C9C0-4BA2-8E40-E909264C5DCC}" type="sibTrans" cxnId="{25879F5E-68BB-4EB4-A77E-D5FADD709E8D}">
      <dgm:prSet/>
      <dgm:spPr/>
      <dgm:t>
        <a:bodyPr/>
        <a:lstStyle/>
        <a:p>
          <a:endParaRPr lang="en-US"/>
        </a:p>
      </dgm:t>
    </dgm:pt>
    <dgm:pt modelId="{A1817B77-E8BD-421D-A8C5-20D3F17C6D26}">
      <dgm:prSet phldrT="[Text]"/>
      <dgm:spPr/>
      <dgm:t>
        <a:bodyPr/>
        <a:lstStyle/>
        <a:p>
          <a:r>
            <a:rPr lang="en-US" dirty="0">
              <a:solidFill>
                <a:schemeClr val="bg1"/>
              </a:solidFill>
            </a:rPr>
            <a:t>Echo360</a:t>
          </a:r>
        </a:p>
      </dgm:t>
    </dgm:pt>
    <dgm:pt modelId="{81F536D7-1EB2-439A-A47E-C38113339438}" type="parTrans" cxnId="{1C789FC7-ED19-474A-9429-7A0302C7B3AD}">
      <dgm:prSet/>
      <dgm:spPr/>
      <dgm:t>
        <a:bodyPr/>
        <a:lstStyle/>
        <a:p>
          <a:endParaRPr lang="en-US"/>
        </a:p>
      </dgm:t>
    </dgm:pt>
    <dgm:pt modelId="{F3966288-0570-4544-9A95-214CCAD1FE90}" type="sibTrans" cxnId="{1C789FC7-ED19-474A-9429-7A0302C7B3AD}">
      <dgm:prSet/>
      <dgm:spPr/>
      <dgm:t>
        <a:bodyPr/>
        <a:lstStyle/>
        <a:p>
          <a:endParaRPr lang="en-US"/>
        </a:p>
      </dgm:t>
    </dgm:pt>
    <dgm:pt modelId="{24AA61F2-F85A-4D93-A9B9-75F458ECB259}" type="pres">
      <dgm:prSet presAssocID="{E7437F67-8297-483A-992C-7940A9AA2686}" presName="Name0" presStyleCnt="0">
        <dgm:presLayoutVars>
          <dgm:dir/>
          <dgm:animLvl val="lvl"/>
          <dgm:resizeHandles val="exact"/>
        </dgm:presLayoutVars>
      </dgm:prSet>
      <dgm:spPr/>
    </dgm:pt>
    <dgm:pt modelId="{0A5A0398-3CD5-4A67-986B-69A54D11691D}" type="pres">
      <dgm:prSet presAssocID="{81A9F179-8EF7-4F45-909A-FDDD9B699A4D}" presName="linNode" presStyleCnt="0"/>
      <dgm:spPr/>
    </dgm:pt>
    <dgm:pt modelId="{EE0A19F0-8AFA-47B9-92EC-A8C491B4822F}" type="pres">
      <dgm:prSet presAssocID="{81A9F179-8EF7-4F45-909A-FDDD9B699A4D}" presName="parTx" presStyleLbl="revTx" presStyleIdx="0" presStyleCnt="5">
        <dgm:presLayoutVars>
          <dgm:chMax val="1"/>
          <dgm:bulletEnabled val="1"/>
        </dgm:presLayoutVars>
      </dgm:prSet>
      <dgm:spPr/>
    </dgm:pt>
    <dgm:pt modelId="{80D16A12-5EA5-4FCD-AE30-B2CC86D25539}" type="pres">
      <dgm:prSet presAssocID="{81A9F179-8EF7-4F45-909A-FDDD9B699A4D}" presName="bracket" presStyleLbl="parChTrans1D1" presStyleIdx="0" presStyleCnt="5"/>
      <dgm:spPr/>
    </dgm:pt>
    <dgm:pt modelId="{573F89C3-BAD0-4343-B864-9AFB4F94D105}" type="pres">
      <dgm:prSet presAssocID="{81A9F179-8EF7-4F45-909A-FDDD9B699A4D}" presName="spH" presStyleCnt="0"/>
      <dgm:spPr/>
    </dgm:pt>
    <dgm:pt modelId="{CE4939EF-268D-469B-9AAF-1F9EF5CD619D}" type="pres">
      <dgm:prSet presAssocID="{81A9F179-8EF7-4F45-909A-FDDD9B699A4D}" presName="desTx" presStyleLbl="node1" presStyleIdx="0" presStyleCnt="5">
        <dgm:presLayoutVars>
          <dgm:bulletEnabled val="1"/>
        </dgm:presLayoutVars>
      </dgm:prSet>
      <dgm:spPr/>
    </dgm:pt>
    <dgm:pt modelId="{3F1ED8F0-154C-4693-835D-199ED40A5EF2}" type="pres">
      <dgm:prSet presAssocID="{70F95073-2453-4FFF-9927-A6D7552C479B}" presName="spV" presStyleCnt="0"/>
      <dgm:spPr/>
    </dgm:pt>
    <dgm:pt modelId="{A03611C1-0F3E-4961-A4B7-0D03DD32002A}" type="pres">
      <dgm:prSet presAssocID="{09C5051B-2DC2-4DFA-9234-70B66F741571}" presName="linNode" presStyleCnt="0"/>
      <dgm:spPr/>
    </dgm:pt>
    <dgm:pt modelId="{FB666C5A-767D-41AE-923C-E92C16F1CDA7}" type="pres">
      <dgm:prSet presAssocID="{09C5051B-2DC2-4DFA-9234-70B66F741571}" presName="parTx" presStyleLbl="revTx" presStyleIdx="1" presStyleCnt="5">
        <dgm:presLayoutVars>
          <dgm:chMax val="1"/>
          <dgm:bulletEnabled val="1"/>
        </dgm:presLayoutVars>
      </dgm:prSet>
      <dgm:spPr/>
    </dgm:pt>
    <dgm:pt modelId="{1BEB2D7A-3ED1-43CC-908C-80BD64364A46}" type="pres">
      <dgm:prSet presAssocID="{09C5051B-2DC2-4DFA-9234-70B66F741571}" presName="bracket" presStyleLbl="parChTrans1D1" presStyleIdx="1" presStyleCnt="5"/>
      <dgm:spPr/>
    </dgm:pt>
    <dgm:pt modelId="{164979F9-DCFA-44E4-B7FE-93E1C762A6F2}" type="pres">
      <dgm:prSet presAssocID="{09C5051B-2DC2-4DFA-9234-70B66F741571}" presName="spH" presStyleCnt="0"/>
      <dgm:spPr/>
    </dgm:pt>
    <dgm:pt modelId="{CA3A8319-5C77-4A55-B200-9C62B63F2B50}" type="pres">
      <dgm:prSet presAssocID="{09C5051B-2DC2-4DFA-9234-70B66F741571}" presName="desTx" presStyleLbl="node1" presStyleIdx="1" presStyleCnt="5">
        <dgm:presLayoutVars>
          <dgm:bulletEnabled val="1"/>
        </dgm:presLayoutVars>
      </dgm:prSet>
      <dgm:spPr/>
    </dgm:pt>
    <dgm:pt modelId="{3337647F-4983-4F9E-A823-1B5F6501E4CE}" type="pres">
      <dgm:prSet presAssocID="{2023016D-7DB5-4195-9259-98EB1B08C0D1}" presName="spV" presStyleCnt="0"/>
      <dgm:spPr/>
    </dgm:pt>
    <dgm:pt modelId="{CB02D1D3-9F98-4851-A620-A4C4916A6EC4}" type="pres">
      <dgm:prSet presAssocID="{2A259FBB-8075-4A6B-8342-5A3DEBD9965E}" presName="linNode" presStyleCnt="0"/>
      <dgm:spPr/>
    </dgm:pt>
    <dgm:pt modelId="{C120A1B8-F2CA-4188-BD48-240B5C82C9ED}" type="pres">
      <dgm:prSet presAssocID="{2A259FBB-8075-4A6B-8342-5A3DEBD9965E}" presName="parTx" presStyleLbl="revTx" presStyleIdx="2" presStyleCnt="5">
        <dgm:presLayoutVars>
          <dgm:chMax val="1"/>
          <dgm:bulletEnabled val="1"/>
        </dgm:presLayoutVars>
      </dgm:prSet>
      <dgm:spPr/>
    </dgm:pt>
    <dgm:pt modelId="{3692A2B3-B7D7-4B96-9CAC-B61AB0883EC2}" type="pres">
      <dgm:prSet presAssocID="{2A259FBB-8075-4A6B-8342-5A3DEBD9965E}" presName="bracket" presStyleLbl="parChTrans1D1" presStyleIdx="2" presStyleCnt="5"/>
      <dgm:spPr/>
    </dgm:pt>
    <dgm:pt modelId="{1E428B65-5C2D-4547-8E0E-97420D23A474}" type="pres">
      <dgm:prSet presAssocID="{2A259FBB-8075-4A6B-8342-5A3DEBD9965E}" presName="spH" presStyleCnt="0"/>
      <dgm:spPr/>
    </dgm:pt>
    <dgm:pt modelId="{B1B0D455-5183-4B6A-B843-93A5DDAF6AC4}" type="pres">
      <dgm:prSet presAssocID="{2A259FBB-8075-4A6B-8342-5A3DEBD9965E}" presName="desTx" presStyleLbl="node1" presStyleIdx="2" presStyleCnt="5">
        <dgm:presLayoutVars>
          <dgm:bulletEnabled val="1"/>
        </dgm:presLayoutVars>
      </dgm:prSet>
      <dgm:spPr/>
    </dgm:pt>
    <dgm:pt modelId="{58BDC8D5-04D9-42C8-9A61-543BA1FC2DD0}" type="pres">
      <dgm:prSet presAssocID="{A10C7776-E56C-4DE5-8C76-EC3402F26845}" presName="spV" presStyleCnt="0"/>
      <dgm:spPr/>
    </dgm:pt>
    <dgm:pt modelId="{195A0111-5B31-471F-9CB6-5ECF96F7519A}" type="pres">
      <dgm:prSet presAssocID="{2DD8717C-988D-40D6-8E36-97334B7EC8A2}" presName="linNode" presStyleCnt="0"/>
      <dgm:spPr/>
    </dgm:pt>
    <dgm:pt modelId="{1AA71898-5120-4CC6-A59F-626AD0FB23AB}" type="pres">
      <dgm:prSet presAssocID="{2DD8717C-988D-40D6-8E36-97334B7EC8A2}" presName="parTx" presStyleLbl="revTx" presStyleIdx="3" presStyleCnt="5">
        <dgm:presLayoutVars>
          <dgm:chMax val="1"/>
          <dgm:bulletEnabled val="1"/>
        </dgm:presLayoutVars>
      </dgm:prSet>
      <dgm:spPr/>
    </dgm:pt>
    <dgm:pt modelId="{5782C894-3B73-49BB-A0B8-E87E34522762}" type="pres">
      <dgm:prSet presAssocID="{2DD8717C-988D-40D6-8E36-97334B7EC8A2}" presName="bracket" presStyleLbl="parChTrans1D1" presStyleIdx="3" presStyleCnt="5"/>
      <dgm:spPr/>
    </dgm:pt>
    <dgm:pt modelId="{2E3AA97A-E0F8-45FB-B3AE-57A748399409}" type="pres">
      <dgm:prSet presAssocID="{2DD8717C-988D-40D6-8E36-97334B7EC8A2}" presName="spH" presStyleCnt="0"/>
      <dgm:spPr/>
    </dgm:pt>
    <dgm:pt modelId="{1AB11582-71FD-4212-922A-00A8269D3B93}" type="pres">
      <dgm:prSet presAssocID="{2DD8717C-988D-40D6-8E36-97334B7EC8A2}" presName="desTx" presStyleLbl="node1" presStyleIdx="3" presStyleCnt="5">
        <dgm:presLayoutVars>
          <dgm:bulletEnabled val="1"/>
        </dgm:presLayoutVars>
      </dgm:prSet>
      <dgm:spPr/>
    </dgm:pt>
    <dgm:pt modelId="{733DDB66-C2A7-4D30-8229-A5C2E6D61ACD}" type="pres">
      <dgm:prSet presAssocID="{9F2A2C9D-29DE-4730-8FFD-32F8CB683A0F}" presName="spV" presStyleCnt="0"/>
      <dgm:spPr/>
    </dgm:pt>
    <dgm:pt modelId="{67FD3B8D-156F-433C-BA8D-E433860BDD93}" type="pres">
      <dgm:prSet presAssocID="{DAF5927C-7852-4978-8174-F0899BC6C9E1}" presName="linNode" presStyleCnt="0"/>
      <dgm:spPr/>
    </dgm:pt>
    <dgm:pt modelId="{DB8A94DE-1D0A-4421-AE80-4F7F6CC1C588}" type="pres">
      <dgm:prSet presAssocID="{DAF5927C-7852-4978-8174-F0899BC6C9E1}" presName="parTx" presStyleLbl="revTx" presStyleIdx="4" presStyleCnt="5">
        <dgm:presLayoutVars>
          <dgm:chMax val="1"/>
          <dgm:bulletEnabled val="1"/>
        </dgm:presLayoutVars>
      </dgm:prSet>
      <dgm:spPr/>
    </dgm:pt>
    <dgm:pt modelId="{10E46DB6-B0A0-40BC-B8E6-E10A1584D1CA}" type="pres">
      <dgm:prSet presAssocID="{DAF5927C-7852-4978-8174-F0899BC6C9E1}" presName="bracket" presStyleLbl="parChTrans1D1" presStyleIdx="4" presStyleCnt="5"/>
      <dgm:spPr/>
    </dgm:pt>
    <dgm:pt modelId="{94F0972F-F3EE-4B2E-97FF-9848D3536F11}" type="pres">
      <dgm:prSet presAssocID="{DAF5927C-7852-4978-8174-F0899BC6C9E1}" presName="spH" presStyleCnt="0"/>
      <dgm:spPr/>
    </dgm:pt>
    <dgm:pt modelId="{CD11B8A6-0E0B-4C22-A197-5A52FB687576}" type="pres">
      <dgm:prSet presAssocID="{DAF5927C-7852-4978-8174-F0899BC6C9E1}" presName="desTx" presStyleLbl="node1" presStyleIdx="4" presStyleCnt="5">
        <dgm:presLayoutVars>
          <dgm:bulletEnabled val="1"/>
        </dgm:presLayoutVars>
      </dgm:prSet>
      <dgm:spPr/>
    </dgm:pt>
  </dgm:ptLst>
  <dgm:cxnLst>
    <dgm:cxn modelId="{761EA64F-EEF7-4020-9AE4-37FE6B060F7D}" srcId="{81A9F179-8EF7-4F45-909A-FDDD9B699A4D}" destId="{5F0BD575-241A-48AE-AD77-8A5BF7CCA343}" srcOrd="3" destOrd="0" parTransId="{F76F543F-E72D-4DA8-BBBF-36D95969667D}" sibTransId="{782AF5EA-8F57-4CD7-A308-7B28A5342592}"/>
    <dgm:cxn modelId="{A4E7CAD8-B17D-4DA7-8A60-678B7D4D953A}" type="presOf" srcId="{CABEFD22-361E-44B9-88A1-A9820848F1D5}" destId="{CD11B8A6-0E0B-4C22-A197-5A52FB687576}" srcOrd="0" destOrd="0" presId="urn:diagrams.loki3.com/BracketList"/>
    <dgm:cxn modelId="{CAB63DAC-20FA-458F-A2DE-97E67C1E0828}" srcId="{2A259FBB-8075-4A6B-8342-5A3DEBD9965E}" destId="{C5216A07-0D24-4D75-8A77-0621F2FFFF59}" srcOrd="3" destOrd="0" parTransId="{6BC5846E-3DD3-41BC-9C8A-D89FBD1899AB}" sibTransId="{8D771411-0DCE-4373-BE02-0ECF338158EF}"/>
    <dgm:cxn modelId="{B86C5B80-5875-49CB-AE37-3BB626D0A710}" type="presOf" srcId="{C5216A07-0D24-4D75-8A77-0621F2FFFF59}" destId="{B1B0D455-5183-4B6A-B843-93A5DDAF6AC4}" srcOrd="0" destOrd="3" presId="urn:diagrams.loki3.com/BracketList"/>
    <dgm:cxn modelId="{1C789FC7-ED19-474A-9429-7A0302C7B3AD}" srcId="{09C5051B-2DC2-4DFA-9234-70B66F741571}" destId="{A1817B77-E8BD-421D-A8C5-20D3F17C6D26}" srcOrd="3" destOrd="0" parTransId="{81F536D7-1EB2-439A-A47E-C38113339438}" sibTransId="{F3966288-0570-4544-9A95-214CCAD1FE90}"/>
    <dgm:cxn modelId="{DECD9C66-0742-4D64-B0B4-38AFD11B2A2E}" srcId="{E7437F67-8297-483A-992C-7940A9AA2686}" destId="{2DD8717C-988D-40D6-8E36-97334B7EC8A2}" srcOrd="3" destOrd="0" parTransId="{D70FD467-4326-46C5-9773-E350623E6928}" sibTransId="{9F2A2C9D-29DE-4730-8FFD-32F8CB683A0F}"/>
    <dgm:cxn modelId="{25879F5E-68BB-4EB4-A77E-D5FADD709E8D}" srcId="{DAF5927C-7852-4978-8174-F0899BC6C9E1}" destId="{147B9543-5925-4A08-AC34-BE2D4AA68889}" srcOrd="3" destOrd="0" parTransId="{50EEF596-E39F-48CF-98D7-E3EBC5493458}" sibTransId="{313A66BA-C9C0-4BA2-8E40-E909264C5DCC}"/>
    <dgm:cxn modelId="{F43DE9B4-2AA5-4510-A58B-FE8484BEF117}" type="presOf" srcId="{55156474-0A98-46E4-8987-F7BB4B832FA5}" destId="{B1B0D455-5183-4B6A-B843-93A5DDAF6AC4}" srcOrd="0" destOrd="0" presId="urn:diagrams.loki3.com/BracketList"/>
    <dgm:cxn modelId="{F349D290-2578-456B-94F7-9EB146018803}" srcId="{2A259FBB-8075-4A6B-8342-5A3DEBD9965E}" destId="{55156474-0A98-46E4-8987-F7BB4B832FA5}" srcOrd="0" destOrd="0" parTransId="{73549C53-61E8-431F-BCFE-595ED172DEB8}" sibTransId="{F0186641-BF44-477F-BFD7-A93F1E6AB1B7}"/>
    <dgm:cxn modelId="{61DABA91-1735-4458-8BFB-F53FD592C47A}" srcId="{09C5051B-2DC2-4DFA-9234-70B66F741571}" destId="{DE3ECDEE-C4FC-455B-AB49-AE7312085AEF}" srcOrd="1" destOrd="0" parTransId="{D1179C16-EBEB-459A-AE3B-AF92DF40C74C}" sibTransId="{C677E34C-A5E8-4FBF-9E42-AF803D5B61AB}"/>
    <dgm:cxn modelId="{1BC8BE8D-B15B-4404-A491-541E5DD9EBCD}" srcId="{E7437F67-8297-483A-992C-7940A9AA2686}" destId="{09C5051B-2DC2-4DFA-9234-70B66F741571}" srcOrd="1" destOrd="0" parTransId="{BD1C6936-D3BB-439A-AC11-5E668ADBE526}" sibTransId="{2023016D-7DB5-4195-9259-98EB1B08C0D1}"/>
    <dgm:cxn modelId="{50254302-02BD-4E53-9ED9-BE587CF844ED}" srcId="{DAF5927C-7852-4978-8174-F0899BC6C9E1}" destId="{79F17149-C300-4669-A223-1EAF1B935F10}" srcOrd="1" destOrd="0" parTransId="{DD8405F4-7CC4-4234-8D10-051468018139}" sibTransId="{415745C7-88F7-42BE-939B-10D49EE96CB5}"/>
    <dgm:cxn modelId="{E003C8E4-6526-40B8-9414-3EB0ACEFA0EF}" srcId="{E7437F67-8297-483A-992C-7940A9AA2686}" destId="{DAF5927C-7852-4978-8174-F0899BC6C9E1}" srcOrd="4" destOrd="0" parTransId="{70C0A3B2-E980-4915-A5D1-82F873A531AC}" sibTransId="{89850808-2526-4B73-8C0A-03554A2C1907}"/>
    <dgm:cxn modelId="{7736DB72-7336-479C-BECC-7062EE8FD255}" type="presOf" srcId="{5F0BD575-241A-48AE-AD77-8A5BF7CCA343}" destId="{CE4939EF-268D-469B-9AAF-1F9EF5CD619D}" srcOrd="0" destOrd="3" presId="urn:diagrams.loki3.com/BracketList"/>
    <dgm:cxn modelId="{4E813A4F-CBDF-4FAB-AEDC-4AF99D742A4A}" type="presOf" srcId="{3252D3F4-8515-4E4A-8532-DEF76CE945CC}" destId="{1AB11582-71FD-4212-922A-00A8269D3B93}" srcOrd="0" destOrd="2" presId="urn:diagrams.loki3.com/BracketList"/>
    <dgm:cxn modelId="{9A2E677F-9AC4-4EAF-904C-5F96F9DA7FBD}" srcId="{DAF5927C-7852-4978-8174-F0899BC6C9E1}" destId="{9B7A6750-8AEF-4863-8273-FDDF6D27414D}" srcOrd="2" destOrd="0" parTransId="{80F3C587-3D63-4254-8847-5B066200EEA0}" sibTransId="{E9569904-9C65-43DD-BEC6-C7172FF9CBB3}"/>
    <dgm:cxn modelId="{CC169B61-9B8F-4A57-A88B-98D794502F88}" type="presOf" srcId="{A1817B77-E8BD-421D-A8C5-20D3F17C6D26}" destId="{CA3A8319-5C77-4A55-B200-9C62B63F2B50}" srcOrd="0" destOrd="3" presId="urn:diagrams.loki3.com/BracketList"/>
    <dgm:cxn modelId="{1DFF91A8-EBEC-49A7-9418-E57DAE4032DB}" type="presOf" srcId="{CFDF25BD-7261-43FE-84E4-DC198ECBD0F6}" destId="{1AB11582-71FD-4212-922A-00A8269D3B93}" srcOrd="0" destOrd="1" presId="urn:diagrams.loki3.com/BracketList"/>
    <dgm:cxn modelId="{067F97CB-4E79-429B-B124-EB792E6D7275}" type="presOf" srcId="{0CB15C0A-BB74-47DE-B521-21FDC026C683}" destId="{CE4939EF-268D-469B-9AAF-1F9EF5CD619D}" srcOrd="0" destOrd="0" presId="urn:diagrams.loki3.com/BracketList"/>
    <dgm:cxn modelId="{A7C7314F-8FFD-4423-BDA6-77111792F717}" type="presOf" srcId="{2DD8717C-988D-40D6-8E36-97334B7EC8A2}" destId="{1AA71898-5120-4CC6-A59F-626AD0FB23AB}" srcOrd="0" destOrd="0" presId="urn:diagrams.loki3.com/BracketList"/>
    <dgm:cxn modelId="{808DFC8B-9145-4F86-809D-7B375B30AE2E}" srcId="{2A259FBB-8075-4A6B-8342-5A3DEBD9965E}" destId="{E60986B1-BC09-4008-86D2-ED7AA00E6534}" srcOrd="2" destOrd="0" parTransId="{7DBBCABD-FDAD-420E-9CC1-1597B583396A}" sibTransId="{71D22BDA-A380-46D8-AF81-03BC7FFE40D4}"/>
    <dgm:cxn modelId="{AFA3B57C-0C27-4DCE-9D40-D58B5B2C8857}" type="presOf" srcId="{81A9F179-8EF7-4F45-909A-FDDD9B699A4D}" destId="{EE0A19F0-8AFA-47B9-92EC-A8C491B4822F}" srcOrd="0" destOrd="0" presId="urn:diagrams.loki3.com/BracketList"/>
    <dgm:cxn modelId="{06ACD0B4-FAED-4F96-B05D-D7840A7BB0E8}" type="presOf" srcId="{9B7A6750-8AEF-4863-8273-FDDF6D27414D}" destId="{CD11B8A6-0E0B-4C22-A197-5A52FB687576}" srcOrd="0" destOrd="2" presId="urn:diagrams.loki3.com/BracketList"/>
    <dgm:cxn modelId="{7B793152-B711-494E-987E-554E20D360A3}" type="presOf" srcId="{DE3ECDEE-C4FC-455B-AB49-AE7312085AEF}" destId="{CA3A8319-5C77-4A55-B200-9C62B63F2B50}" srcOrd="0" destOrd="1" presId="urn:diagrams.loki3.com/BracketList"/>
    <dgm:cxn modelId="{0C74C199-B248-45E1-8D1D-57449AE00794}" type="presOf" srcId="{147B9543-5925-4A08-AC34-BE2D4AA68889}" destId="{CD11B8A6-0E0B-4C22-A197-5A52FB687576}" srcOrd="0" destOrd="3" presId="urn:diagrams.loki3.com/BracketList"/>
    <dgm:cxn modelId="{C8D370BD-8556-42F9-91D2-D7805FFCEE42}" type="presOf" srcId="{E7437F67-8297-483A-992C-7940A9AA2686}" destId="{24AA61F2-F85A-4D93-A9B9-75F458ECB259}" srcOrd="0" destOrd="0" presId="urn:diagrams.loki3.com/BracketList"/>
    <dgm:cxn modelId="{7BBF5123-299E-4472-8415-A36196E9778F}" type="presOf" srcId="{4C5DD2DA-6BC1-4BEE-AD6C-A4F21011DAA6}" destId="{CA3A8319-5C77-4A55-B200-9C62B63F2B50}" srcOrd="0" destOrd="2" presId="urn:diagrams.loki3.com/BracketList"/>
    <dgm:cxn modelId="{C795ACBE-32F5-4D59-830F-A2EF4F9C5E77}" srcId="{E7437F67-8297-483A-992C-7940A9AA2686}" destId="{2A259FBB-8075-4A6B-8342-5A3DEBD9965E}" srcOrd="2" destOrd="0" parTransId="{5401368C-97CE-43FA-9A96-81CB640E7BC3}" sibTransId="{A10C7776-E56C-4DE5-8C76-EC3402F26845}"/>
    <dgm:cxn modelId="{968ED733-3381-4BAC-8B07-476A074B68EA}" type="presOf" srcId="{2A259FBB-8075-4A6B-8342-5A3DEBD9965E}" destId="{C120A1B8-F2CA-4188-BD48-240B5C82C9ED}" srcOrd="0" destOrd="0" presId="urn:diagrams.loki3.com/BracketList"/>
    <dgm:cxn modelId="{5247FAEE-899C-4E34-9A18-7FE38FFCE0AB}" type="presOf" srcId="{876E2667-9AA3-45E5-88AA-0AE06908BBFB}" destId="{CE4939EF-268D-469B-9AAF-1F9EF5CD619D}" srcOrd="0" destOrd="1" presId="urn:diagrams.loki3.com/BracketList"/>
    <dgm:cxn modelId="{5FBD809B-348E-4846-BF3B-025BCF406A5D}" srcId="{81A9F179-8EF7-4F45-909A-FDDD9B699A4D}" destId="{876E2667-9AA3-45E5-88AA-0AE06908BBFB}" srcOrd="1" destOrd="0" parTransId="{510952A6-4B98-4FD6-AE4F-EE400C3EA76A}" sibTransId="{0562D0F3-251C-44AB-B1C2-55F0A5088785}"/>
    <dgm:cxn modelId="{4C85F67D-7504-4EAA-BABB-4ACFE5C157FE}" type="presOf" srcId="{6DAA1D64-655C-4F60-9776-14C00DB624DB}" destId="{CA3A8319-5C77-4A55-B200-9C62B63F2B50}" srcOrd="0" destOrd="0" presId="urn:diagrams.loki3.com/BracketList"/>
    <dgm:cxn modelId="{32E43B0B-B595-48A2-9F64-E9E538EA8BF4}" srcId="{2DD8717C-988D-40D6-8E36-97334B7EC8A2}" destId="{3252D3F4-8515-4E4A-8532-DEF76CE945CC}" srcOrd="2" destOrd="0" parTransId="{08581D7A-7A1A-455D-A250-AD273BB0D3EE}" sibTransId="{D869A5DD-9819-4516-BB30-B42BCC66BD15}"/>
    <dgm:cxn modelId="{04F5B69F-A54B-4CB8-9F8F-731EE3432050}" srcId="{DAF5927C-7852-4978-8174-F0899BC6C9E1}" destId="{CABEFD22-361E-44B9-88A1-A9820848F1D5}" srcOrd="0" destOrd="0" parTransId="{14D50B8C-F117-4E79-AE8D-26A1D435F14C}" sibTransId="{FB8DACDE-0588-47AD-8E78-D9D816ADA9A8}"/>
    <dgm:cxn modelId="{D2409839-4A8D-41D9-BF62-499F72456E93}" type="presOf" srcId="{DAF5927C-7852-4978-8174-F0899BC6C9E1}" destId="{DB8A94DE-1D0A-4421-AE80-4F7F6CC1C588}" srcOrd="0" destOrd="0" presId="urn:diagrams.loki3.com/BracketList"/>
    <dgm:cxn modelId="{861F3474-6DD7-4DC2-B3D4-6FBDF446AF4C}" srcId="{2DD8717C-988D-40D6-8E36-97334B7EC8A2}" destId="{CFDF25BD-7261-43FE-84E4-DC198ECBD0F6}" srcOrd="1" destOrd="0" parTransId="{4FE15EE1-4096-4A40-BA06-1B4778FC5E9E}" sibTransId="{FC6B9B98-15D2-4C4E-82E1-CC75DD50EAD8}"/>
    <dgm:cxn modelId="{BEB36AD0-5709-4E95-BA59-FBE2D7CE588B}" type="presOf" srcId="{94A2F525-B82B-4B9A-9671-C2C5D5FCE75D}" destId="{1AB11582-71FD-4212-922A-00A8269D3B93}" srcOrd="0" destOrd="0" presId="urn:diagrams.loki3.com/BracketList"/>
    <dgm:cxn modelId="{FB1B7BDF-8AA6-4F02-BAF0-3F2ED932A42C}" srcId="{2A259FBB-8075-4A6B-8342-5A3DEBD9965E}" destId="{078C9CDA-214D-47E9-ABEA-862C3E6313AF}" srcOrd="1" destOrd="0" parTransId="{C416CE62-63C2-49A7-AD4D-1E2825AA46EE}" sibTransId="{9B904F4A-8ED3-4662-8FD1-7AAEA73914AA}"/>
    <dgm:cxn modelId="{F917F42A-71DC-4CDB-9AE6-EA7FBC788CA1}" srcId="{09C5051B-2DC2-4DFA-9234-70B66F741571}" destId="{4C5DD2DA-6BC1-4BEE-AD6C-A4F21011DAA6}" srcOrd="2" destOrd="0" parTransId="{42A25C7F-1AD8-4A02-85FB-C7B43B55EFDD}" sibTransId="{B82519C3-ACF8-4E82-9C16-5508DA77A97F}"/>
    <dgm:cxn modelId="{68FB67AA-0BFB-42FD-85F2-B2460D47905D}" srcId="{09C5051B-2DC2-4DFA-9234-70B66F741571}" destId="{6DAA1D64-655C-4F60-9776-14C00DB624DB}" srcOrd="0" destOrd="0" parTransId="{FE4D3933-01B0-4BD8-8357-4A9047E0C176}" sibTransId="{578EAA62-A15A-4C47-A7C2-ACAE856847B5}"/>
    <dgm:cxn modelId="{B90C8B8F-383E-444D-B582-B854E6BC9200}" type="presOf" srcId="{0AD57485-FED4-4DDB-B55B-458559E6A22E}" destId="{CE4939EF-268D-469B-9AAF-1F9EF5CD619D}" srcOrd="0" destOrd="2" presId="urn:diagrams.loki3.com/BracketList"/>
    <dgm:cxn modelId="{47EADE53-F60E-45CC-86DE-1E36A0A74141}" srcId="{81A9F179-8EF7-4F45-909A-FDDD9B699A4D}" destId="{0AD57485-FED4-4DDB-B55B-458559E6A22E}" srcOrd="2" destOrd="0" parTransId="{0F9723E7-3AE2-4670-AD5D-9A7C4003EF4D}" sibTransId="{547F68AD-C1F3-4EBA-954E-3277D1E0ACE6}"/>
    <dgm:cxn modelId="{2E3FC642-F1B5-487A-A40D-6CB56702D377}" type="presOf" srcId="{09C5051B-2DC2-4DFA-9234-70B66F741571}" destId="{FB666C5A-767D-41AE-923C-E92C16F1CDA7}" srcOrd="0" destOrd="0" presId="urn:diagrams.loki3.com/BracketList"/>
    <dgm:cxn modelId="{9DF37238-C1B4-4F8E-81E4-5C22D6C33FDE}" srcId="{81A9F179-8EF7-4F45-909A-FDDD9B699A4D}" destId="{0CB15C0A-BB74-47DE-B521-21FDC026C683}" srcOrd="0" destOrd="0" parTransId="{A0C67F30-FE2D-4BA5-9311-3446078539D9}" sibTransId="{6087CCF8-5408-414D-90D2-497CAE365480}"/>
    <dgm:cxn modelId="{FBF465A1-F4FE-409A-BFD0-8B4651284710}" srcId="{E7437F67-8297-483A-992C-7940A9AA2686}" destId="{81A9F179-8EF7-4F45-909A-FDDD9B699A4D}" srcOrd="0" destOrd="0" parTransId="{2270E0C2-8CA7-4215-A15E-FF47ABC72869}" sibTransId="{70F95073-2453-4FFF-9927-A6D7552C479B}"/>
    <dgm:cxn modelId="{B0B6DB7E-423D-446F-84A6-7D6CF5AD3F01}" type="presOf" srcId="{E60986B1-BC09-4008-86D2-ED7AA00E6534}" destId="{B1B0D455-5183-4B6A-B843-93A5DDAF6AC4}" srcOrd="0" destOrd="2" presId="urn:diagrams.loki3.com/BracketList"/>
    <dgm:cxn modelId="{BACEEBE4-510F-45A4-BA75-F34CE5449C19}" type="presOf" srcId="{078C9CDA-214D-47E9-ABEA-862C3E6313AF}" destId="{B1B0D455-5183-4B6A-B843-93A5DDAF6AC4}" srcOrd="0" destOrd="1" presId="urn:diagrams.loki3.com/BracketList"/>
    <dgm:cxn modelId="{C6B86DFD-B806-4F85-80A2-3CD889F6E624}" type="presOf" srcId="{79F17149-C300-4669-A223-1EAF1B935F10}" destId="{CD11B8A6-0E0B-4C22-A197-5A52FB687576}" srcOrd="0" destOrd="1" presId="urn:diagrams.loki3.com/BracketList"/>
    <dgm:cxn modelId="{0BC21D56-6090-4BC1-9377-3719FE9DB2D4}" srcId="{2DD8717C-988D-40D6-8E36-97334B7EC8A2}" destId="{94A2F525-B82B-4B9A-9671-C2C5D5FCE75D}" srcOrd="0" destOrd="0" parTransId="{EAE98F95-9B17-4130-AA71-5346BE91FE94}" sibTransId="{3FBA26F6-C8FE-4125-B3F2-49847E146C1C}"/>
    <dgm:cxn modelId="{B99DFEF3-A483-4C26-95EA-703023B3CB97}" type="presParOf" srcId="{24AA61F2-F85A-4D93-A9B9-75F458ECB259}" destId="{0A5A0398-3CD5-4A67-986B-69A54D11691D}" srcOrd="0" destOrd="0" presId="urn:diagrams.loki3.com/BracketList"/>
    <dgm:cxn modelId="{A8CEF7A1-D46A-49A3-A7D5-731F03E31888}" type="presParOf" srcId="{0A5A0398-3CD5-4A67-986B-69A54D11691D}" destId="{EE0A19F0-8AFA-47B9-92EC-A8C491B4822F}" srcOrd="0" destOrd="0" presId="urn:diagrams.loki3.com/BracketList"/>
    <dgm:cxn modelId="{9E48DB0C-AE20-411E-A568-B3FF735B3ED4}" type="presParOf" srcId="{0A5A0398-3CD5-4A67-986B-69A54D11691D}" destId="{80D16A12-5EA5-4FCD-AE30-B2CC86D25539}" srcOrd="1" destOrd="0" presId="urn:diagrams.loki3.com/BracketList"/>
    <dgm:cxn modelId="{0F8D90DE-065D-4657-9E22-E6B7EE7F7D1D}" type="presParOf" srcId="{0A5A0398-3CD5-4A67-986B-69A54D11691D}" destId="{573F89C3-BAD0-4343-B864-9AFB4F94D105}" srcOrd="2" destOrd="0" presId="urn:diagrams.loki3.com/BracketList"/>
    <dgm:cxn modelId="{9E937B96-4D83-46DE-9F36-B9DE0C6F99EE}" type="presParOf" srcId="{0A5A0398-3CD5-4A67-986B-69A54D11691D}" destId="{CE4939EF-268D-469B-9AAF-1F9EF5CD619D}" srcOrd="3" destOrd="0" presId="urn:diagrams.loki3.com/BracketList"/>
    <dgm:cxn modelId="{BE384717-D79B-49BC-8195-4E691874724B}" type="presParOf" srcId="{24AA61F2-F85A-4D93-A9B9-75F458ECB259}" destId="{3F1ED8F0-154C-4693-835D-199ED40A5EF2}" srcOrd="1" destOrd="0" presId="urn:diagrams.loki3.com/BracketList"/>
    <dgm:cxn modelId="{F31FEE18-83E5-46C5-A28F-4FC9CF86B5C9}" type="presParOf" srcId="{24AA61F2-F85A-4D93-A9B9-75F458ECB259}" destId="{A03611C1-0F3E-4961-A4B7-0D03DD32002A}" srcOrd="2" destOrd="0" presId="urn:diagrams.loki3.com/BracketList"/>
    <dgm:cxn modelId="{B4DD5189-9065-4F9C-A8B0-05D7B34B6C59}" type="presParOf" srcId="{A03611C1-0F3E-4961-A4B7-0D03DD32002A}" destId="{FB666C5A-767D-41AE-923C-E92C16F1CDA7}" srcOrd="0" destOrd="0" presId="urn:diagrams.loki3.com/BracketList"/>
    <dgm:cxn modelId="{A5F7B751-ACDD-4EE7-9EE2-9457049B52F7}" type="presParOf" srcId="{A03611C1-0F3E-4961-A4B7-0D03DD32002A}" destId="{1BEB2D7A-3ED1-43CC-908C-80BD64364A46}" srcOrd="1" destOrd="0" presId="urn:diagrams.loki3.com/BracketList"/>
    <dgm:cxn modelId="{A47C6008-27F8-4885-B850-1D93D85214C3}" type="presParOf" srcId="{A03611C1-0F3E-4961-A4B7-0D03DD32002A}" destId="{164979F9-DCFA-44E4-B7FE-93E1C762A6F2}" srcOrd="2" destOrd="0" presId="urn:diagrams.loki3.com/BracketList"/>
    <dgm:cxn modelId="{60413305-5B7B-4110-AF17-7A3F1B5F42D7}" type="presParOf" srcId="{A03611C1-0F3E-4961-A4B7-0D03DD32002A}" destId="{CA3A8319-5C77-4A55-B200-9C62B63F2B50}" srcOrd="3" destOrd="0" presId="urn:diagrams.loki3.com/BracketList"/>
    <dgm:cxn modelId="{D0138082-951C-4A46-A222-A0A27C40E7B1}" type="presParOf" srcId="{24AA61F2-F85A-4D93-A9B9-75F458ECB259}" destId="{3337647F-4983-4F9E-A823-1B5F6501E4CE}" srcOrd="3" destOrd="0" presId="urn:diagrams.loki3.com/BracketList"/>
    <dgm:cxn modelId="{CE87A530-E16D-4CFC-8521-4749B6092313}" type="presParOf" srcId="{24AA61F2-F85A-4D93-A9B9-75F458ECB259}" destId="{CB02D1D3-9F98-4851-A620-A4C4916A6EC4}" srcOrd="4" destOrd="0" presId="urn:diagrams.loki3.com/BracketList"/>
    <dgm:cxn modelId="{0E0E755E-18B4-459C-B9CA-C68013CD9A41}" type="presParOf" srcId="{CB02D1D3-9F98-4851-A620-A4C4916A6EC4}" destId="{C120A1B8-F2CA-4188-BD48-240B5C82C9ED}" srcOrd="0" destOrd="0" presId="urn:diagrams.loki3.com/BracketList"/>
    <dgm:cxn modelId="{333E6B4E-CAD3-40BD-A9D3-5C986BCA720C}" type="presParOf" srcId="{CB02D1D3-9F98-4851-A620-A4C4916A6EC4}" destId="{3692A2B3-B7D7-4B96-9CAC-B61AB0883EC2}" srcOrd="1" destOrd="0" presId="urn:diagrams.loki3.com/BracketList"/>
    <dgm:cxn modelId="{677073DB-48A0-4E75-8FAA-F36F9E6C5B9B}" type="presParOf" srcId="{CB02D1D3-9F98-4851-A620-A4C4916A6EC4}" destId="{1E428B65-5C2D-4547-8E0E-97420D23A474}" srcOrd="2" destOrd="0" presId="urn:diagrams.loki3.com/BracketList"/>
    <dgm:cxn modelId="{D6EE7020-411E-4645-A212-4BE89D1C794B}" type="presParOf" srcId="{CB02D1D3-9F98-4851-A620-A4C4916A6EC4}" destId="{B1B0D455-5183-4B6A-B843-93A5DDAF6AC4}" srcOrd="3" destOrd="0" presId="urn:diagrams.loki3.com/BracketList"/>
    <dgm:cxn modelId="{2921FAF4-093D-416B-BB89-3B514BF14267}" type="presParOf" srcId="{24AA61F2-F85A-4D93-A9B9-75F458ECB259}" destId="{58BDC8D5-04D9-42C8-9A61-543BA1FC2DD0}" srcOrd="5" destOrd="0" presId="urn:diagrams.loki3.com/BracketList"/>
    <dgm:cxn modelId="{1E3E35EE-F699-4F87-A4DC-55D8ADB6A15E}" type="presParOf" srcId="{24AA61F2-F85A-4D93-A9B9-75F458ECB259}" destId="{195A0111-5B31-471F-9CB6-5ECF96F7519A}" srcOrd="6" destOrd="0" presId="urn:diagrams.loki3.com/BracketList"/>
    <dgm:cxn modelId="{7BF8DCD9-EC4B-407B-B988-AAFB9180B1D1}" type="presParOf" srcId="{195A0111-5B31-471F-9CB6-5ECF96F7519A}" destId="{1AA71898-5120-4CC6-A59F-626AD0FB23AB}" srcOrd="0" destOrd="0" presId="urn:diagrams.loki3.com/BracketList"/>
    <dgm:cxn modelId="{5805B78B-FAA9-45E3-84AB-72053250733C}" type="presParOf" srcId="{195A0111-5B31-471F-9CB6-5ECF96F7519A}" destId="{5782C894-3B73-49BB-A0B8-E87E34522762}" srcOrd="1" destOrd="0" presId="urn:diagrams.loki3.com/BracketList"/>
    <dgm:cxn modelId="{17F80C71-E7EF-4FC0-B8B3-BE2488810532}" type="presParOf" srcId="{195A0111-5B31-471F-9CB6-5ECF96F7519A}" destId="{2E3AA97A-E0F8-45FB-B3AE-57A748399409}" srcOrd="2" destOrd="0" presId="urn:diagrams.loki3.com/BracketList"/>
    <dgm:cxn modelId="{34079E45-14B1-4394-8CC2-DFA216C0FB04}" type="presParOf" srcId="{195A0111-5B31-471F-9CB6-5ECF96F7519A}" destId="{1AB11582-71FD-4212-922A-00A8269D3B93}" srcOrd="3" destOrd="0" presId="urn:diagrams.loki3.com/BracketList"/>
    <dgm:cxn modelId="{5F55E21F-2485-41E3-B558-368520138F1C}" type="presParOf" srcId="{24AA61F2-F85A-4D93-A9B9-75F458ECB259}" destId="{733DDB66-C2A7-4D30-8229-A5C2E6D61ACD}" srcOrd="7" destOrd="0" presId="urn:diagrams.loki3.com/BracketList"/>
    <dgm:cxn modelId="{3B39C936-B4D6-4D98-8142-D39478D82902}" type="presParOf" srcId="{24AA61F2-F85A-4D93-A9B9-75F458ECB259}" destId="{67FD3B8D-156F-433C-BA8D-E433860BDD93}" srcOrd="8" destOrd="0" presId="urn:diagrams.loki3.com/BracketList"/>
    <dgm:cxn modelId="{F740AA9F-128E-42D4-8C83-C3D7E5650A4C}" type="presParOf" srcId="{67FD3B8D-156F-433C-BA8D-E433860BDD93}" destId="{DB8A94DE-1D0A-4421-AE80-4F7F6CC1C588}" srcOrd="0" destOrd="0" presId="urn:diagrams.loki3.com/BracketList"/>
    <dgm:cxn modelId="{3E3CD30C-E3AC-41C6-829E-0B6A88A58755}" type="presParOf" srcId="{67FD3B8D-156F-433C-BA8D-E433860BDD93}" destId="{10E46DB6-B0A0-40BC-B8E6-E10A1584D1CA}" srcOrd="1" destOrd="0" presId="urn:diagrams.loki3.com/BracketList"/>
    <dgm:cxn modelId="{07ECFD2F-D53C-4907-8A31-9F2988CEB986}" type="presParOf" srcId="{67FD3B8D-156F-433C-BA8D-E433860BDD93}" destId="{94F0972F-F3EE-4B2E-97FF-9848D3536F11}" srcOrd="2" destOrd="0" presId="urn:diagrams.loki3.com/BracketList"/>
    <dgm:cxn modelId="{EA1025D0-0F42-4940-9B9B-0986A9B84B24}" type="presParOf" srcId="{67FD3B8D-156F-433C-BA8D-E433860BDD93}" destId="{CD11B8A6-0E0B-4C22-A197-5A52FB687576}" srcOrd="3" destOrd="0" presId="urn:diagrams.loki3.com/Bracket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03140-C941-4236-9395-2997261FA640}">
      <dsp:nvSpPr>
        <dsp:cNvPr id="0" name=""/>
        <dsp:cNvSpPr/>
      </dsp:nvSpPr>
      <dsp:spPr>
        <a:xfrm>
          <a:off x="0" y="673917"/>
          <a:ext cx="2337252" cy="1402351"/>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Traditional Flipped</a:t>
          </a:r>
        </a:p>
      </dsp:txBody>
      <dsp:txXfrm>
        <a:off x="0" y="673917"/>
        <a:ext cx="2337252" cy="1402351"/>
      </dsp:txXfrm>
    </dsp:sp>
    <dsp:sp modelId="{3320E261-913B-42C9-8414-14370EF465CE}">
      <dsp:nvSpPr>
        <dsp:cNvPr id="0" name=""/>
        <dsp:cNvSpPr/>
      </dsp:nvSpPr>
      <dsp:spPr>
        <a:xfrm>
          <a:off x="2570978" y="673917"/>
          <a:ext cx="2337252" cy="1402351"/>
        </a:xfrm>
        <a:prstGeom prst="rect">
          <a:avLst/>
        </a:prstGeom>
        <a:solidFill>
          <a:schemeClr val="accent5">
            <a:hueOff val="1679779"/>
            <a:satOff val="472"/>
            <a:lumOff val="-676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Flipped Mastery</a:t>
          </a:r>
        </a:p>
      </dsp:txBody>
      <dsp:txXfrm>
        <a:off x="2570978" y="673917"/>
        <a:ext cx="2337252" cy="1402351"/>
      </dsp:txXfrm>
    </dsp:sp>
    <dsp:sp modelId="{F4FA9744-D118-4524-81A7-75650277B810}">
      <dsp:nvSpPr>
        <dsp:cNvPr id="0" name=""/>
        <dsp:cNvSpPr/>
      </dsp:nvSpPr>
      <dsp:spPr>
        <a:xfrm>
          <a:off x="5141956" y="673917"/>
          <a:ext cx="2337252" cy="1402351"/>
        </a:xfrm>
        <a:prstGeom prst="rect">
          <a:avLst/>
        </a:prstGeom>
        <a:solidFill>
          <a:schemeClr val="accent5">
            <a:hueOff val="3359558"/>
            <a:satOff val="945"/>
            <a:lumOff val="-1353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Peer Instruction Flipped Classroom</a:t>
          </a:r>
        </a:p>
      </dsp:txBody>
      <dsp:txXfrm>
        <a:off x="5141956" y="673917"/>
        <a:ext cx="2337252" cy="1402351"/>
      </dsp:txXfrm>
    </dsp:sp>
    <dsp:sp modelId="{C3AC0DB9-D4EA-4881-AF3A-F23145B49792}">
      <dsp:nvSpPr>
        <dsp:cNvPr id="0" name=""/>
        <dsp:cNvSpPr/>
      </dsp:nvSpPr>
      <dsp:spPr>
        <a:xfrm>
          <a:off x="1285489" y="2309994"/>
          <a:ext cx="2337252" cy="1402351"/>
        </a:xfrm>
        <a:prstGeom prst="rect">
          <a:avLst/>
        </a:prstGeom>
        <a:solidFill>
          <a:schemeClr val="accent5">
            <a:hueOff val="5039337"/>
            <a:satOff val="1417"/>
            <a:lumOff val="-20295"/>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Inquiry Flipped Classroom</a:t>
          </a:r>
        </a:p>
      </dsp:txBody>
      <dsp:txXfrm>
        <a:off x="1285489" y="2309994"/>
        <a:ext cx="2337252" cy="1402351"/>
      </dsp:txXfrm>
    </dsp:sp>
    <dsp:sp modelId="{EF386BB1-20D4-4E74-B966-1B0AE8BA39DF}">
      <dsp:nvSpPr>
        <dsp:cNvPr id="0" name=""/>
        <dsp:cNvSpPr/>
      </dsp:nvSpPr>
      <dsp:spPr>
        <a:xfrm>
          <a:off x="3856467" y="2309994"/>
          <a:ext cx="2337252" cy="1402351"/>
        </a:xfrm>
        <a:prstGeom prst="rect">
          <a:avLst/>
        </a:prstGeom>
        <a:solidFill>
          <a:schemeClr val="accent5">
            <a:hueOff val="6719117"/>
            <a:satOff val="1889"/>
            <a:lumOff val="-2706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Problem Based Learning Flipped Classroom</a:t>
          </a:r>
        </a:p>
      </dsp:txBody>
      <dsp:txXfrm>
        <a:off x="3856467" y="2309994"/>
        <a:ext cx="2337252" cy="1402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A19F0-8AFA-47B9-92EC-A8C491B4822F}">
      <dsp:nvSpPr>
        <dsp:cNvPr id="0" name=""/>
        <dsp:cNvSpPr/>
      </dsp:nvSpPr>
      <dsp:spPr>
        <a:xfrm>
          <a:off x="4396" y="448667"/>
          <a:ext cx="2248732" cy="23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solidFill>
                <a:schemeClr val="bg1"/>
              </a:solidFill>
            </a:rPr>
            <a:t>Videos</a:t>
          </a:r>
        </a:p>
      </dsp:txBody>
      <dsp:txXfrm>
        <a:off x="4396" y="448667"/>
        <a:ext cx="2248732" cy="237600"/>
      </dsp:txXfrm>
    </dsp:sp>
    <dsp:sp modelId="{80D16A12-5EA5-4FCD-AE30-B2CC86D25539}">
      <dsp:nvSpPr>
        <dsp:cNvPr id="0" name=""/>
        <dsp:cNvSpPr/>
      </dsp:nvSpPr>
      <dsp:spPr>
        <a:xfrm>
          <a:off x="2253129" y="166517"/>
          <a:ext cx="449746" cy="80190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4939EF-268D-469B-9AAF-1F9EF5CD619D}">
      <dsp:nvSpPr>
        <dsp:cNvPr id="0" name=""/>
        <dsp:cNvSpPr/>
      </dsp:nvSpPr>
      <dsp:spPr>
        <a:xfrm>
          <a:off x="2882774" y="166517"/>
          <a:ext cx="6116553" cy="80190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chemeClr val="bg1"/>
              </a:solidFill>
            </a:rPr>
            <a:t>YouTube or other video sharing sites</a:t>
          </a:r>
        </a:p>
        <a:p>
          <a:pPr marL="114300" lvl="1" indent="-114300" algn="l" defTabSz="533400">
            <a:lnSpc>
              <a:spcPct val="90000"/>
            </a:lnSpc>
            <a:spcBef>
              <a:spcPct val="0"/>
            </a:spcBef>
            <a:spcAft>
              <a:spcPct val="15000"/>
            </a:spcAft>
            <a:buChar char="•"/>
          </a:pPr>
          <a:r>
            <a:rPr lang="en-US" sz="1200" kern="1200" dirty="0">
              <a:solidFill>
                <a:schemeClr val="bg1"/>
              </a:solidFill>
            </a:rPr>
            <a:t>MOOCs</a:t>
          </a:r>
        </a:p>
        <a:p>
          <a:pPr marL="114300" lvl="1" indent="-114300" algn="l" defTabSz="533400">
            <a:lnSpc>
              <a:spcPct val="90000"/>
            </a:lnSpc>
            <a:spcBef>
              <a:spcPct val="0"/>
            </a:spcBef>
            <a:spcAft>
              <a:spcPct val="15000"/>
            </a:spcAft>
            <a:buChar char="•"/>
          </a:pPr>
          <a:r>
            <a:rPr lang="en-US" sz="1200" kern="1200" dirty="0">
              <a:solidFill>
                <a:schemeClr val="bg1"/>
              </a:solidFill>
            </a:rPr>
            <a:t>Kahn Academy</a:t>
          </a:r>
        </a:p>
        <a:p>
          <a:pPr marL="114300" lvl="1" indent="-114300" algn="l" defTabSz="533400">
            <a:lnSpc>
              <a:spcPct val="90000"/>
            </a:lnSpc>
            <a:spcBef>
              <a:spcPct val="0"/>
            </a:spcBef>
            <a:spcAft>
              <a:spcPct val="15000"/>
            </a:spcAft>
            <a:buChar char="•"/>
          </a:pPr>
          <a:r>
            <a:rPr lang="en-US" sz="1200" kern="1200" dirty="0">
              <a:solidFill>
                <a:schemeClr val="bg1"/>
              </a:solidFill>
            </a:rPr>
            <a:t>Make your own</a:t>
          </a:r>
        </a:p>
      </dsp:txBody>
      <dsp:txXfrm>
        <a:off x="2882774" y="166517"/>
        <a:ext cx="6116553" cy="801900"/>
      </dsp:txXfrm>
    </dsp:sp>
    <dsp:sp modelId="{FB666C5A-767D-41AE-923C-E92C16F1CDA7}">
      <dsp:nvSpPr>
        <dsp:cNvPr id="0" name=""/>
        <dsp:cNvSpPr/>
      </dsp:nvSpPr>
      <dsp:spPr>
        <a:xfrm>
          <a:off x="4396" y="1224622"/>
          <a:ext cx="2248732" cy="37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err="1">
              <a:solidFill>
                <a:schemeClr val="bg1"/>
              </a:solidFill>
            </a:rPr>
            <a:t>Screencasting</a:t>
          </a:r>
          <a:r>
            <a:rPr lang="en-US" sz="1200" kern="1200" dirty="0">
              <a:solidFill>
                <a:schemeClr val="bg1"/>
              </a:solidFill>
            </a:rPr>
            <a:t>/Recording Software</a:t>
          </a:r>
        </a:p>
      </dsp:txBody>
      <dsp:txXfrm>
        <a:off x="4396" y="1224622"/>
        <a:ext cx="2248732" cy="378675"/>
      </dsp:txXfrm>
    </dsp:sp>
    <dsp:sp modelId="{1BEB2D7A-3ED1-43CC-908C-80BD64364A46}">
      <dsp:nvSpPr>
        <dsp:cNvPr id="0" name=""/>
        <dsp:cNvSpPr/>
      </dsp:nvSpPr>
      <dsp:spPr>
        <a:xfrm>
          <a:off x="2253129" y="1011617"/>
          <a:ext cx="449746" cy="804684"/>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A3A8319-5C77-4A55-B200-9C62B63F2B50}">
      <dsp:nvSpPr>
        <dsp:cNvPr id="0" name=""/>
        <dsp:cNvSpPr/>
      </dsp:nvSpPr>
      <dsp:spPr>
        <a:xfrm>
          <a:off x="2882774" y="1011617"/>
          <a:ext cx="6116553" cy="80468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chemeClr val="bg1"/>
              </a:solidFill>
            </a:rPr>
            <a:t>Camtasia</a:t>
          </a:r>
        </a:p>
        <a:p>
          <a:pPr marL="114300" lvl="1" indent="-114300" algn="l" defTabSz="533400">
            <a:lnSpc>
              <a:spcPct val="90000"/>
            </a:lnSpc>
            <a:spcBef>
              <a:spcPct val="0"/>
            </a:spcBef>
            <a:spcAft>
              <a:spcPct val="15000"/>
            </a:spcAft>
            <a:buChar char="•"/>
          </a:pPr>
          <a:r>
            <a:rPr lang="en-US" sz="1200" kern="1200" dirty="0">
              <a:solidFill>
                <a:schemeClr val="bg1"/>
              </a:solidFill>
            </a:rPr>
            <a:t>Jing (free)</a:t>
          </a:r>
        </a:p>
        <a:p>
          <a:pPr marL="114300" lvl="1" indent="-114300" algn="l" defTabSz="533400">
            <a:lnSpc>
              <a:spcPct val="90000"/>
            </a:lnSpc>
            <a:spcBef>
              <a:spcPct val="0"/>
            </a:spcBef>
            <a:spcAft>
              <a:spcPct val="15000"/>
            </a:spcAft>
            <a:buChar char="•"/>
          </a:pPr>
          <a:r>
            <a:rPr lang="en-US" sz="1200" kern="1200" dirty="0">
              <a:solidFill>
                <a:schemeClr val="bg1"/>
              </a:solidFill>
            </a:rPr>
            <a:t>Active Presenter (free)</a:t>
          </a:r>
        </a:p>
        <a:p>
          <a:pPr marL="114300" lvl="1" indent="-114300" algn="l" defTabSz="533400">
            <a:lnSpc>
              <a:spcPct val="90000"/>
            </a:lnSpc>
            <a:spcBef>
              <a:spcPct val="0"/>
            </a:spcBef>
            <a:spcAft>
              <a:spcPct val="15000"/>
            </a:spcAft>
            <a:buChar char="•"/>
          </a:pPr>
          <a:r>
            <a:rPr lang="en-US" sz="1200" kern="1200" dirty="0">
              <a:solidFill>
                <a:schemeClr val="bg1"/>
              </a:solidFill>
            </a:rPr>
            <a:t>Echo360</a:t>
          </a:r>
        </a:p>
      </dsp:txBody>
      <dsp:txXfrm>
        <a:off x="2882774" y="1011617"/>
        <a:ext cx="6116553" cy="804684"/>
      </dsp:txXfrm>
    </dsp:sp>
    <dsp:sp modelId="{C120A1B8-F2CA-4188-BD48-240B5C82C9ED}">
      <dsp:nvSpPr>
        <dsp:cNvPr id="0" name=""/>
        <dsp:cNvSpPr/>
      </dsp:nvSpPr>
      <dsp:spPr>
        <a:xfrm>
          <a:off x="4396" y="2141651"/>
          <a:ext cx="2248732" cy="23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solidFill>
                <a:schemeClr val="bg1"/>
              </a:solidFill>
            </a:rPr>
            <a:t>Pen Annotation</a:t>
          </a:r>
        </a:p>
      </dsp:txBody>
      <dsp:txXfrm>
        <a:off x="4396" y="2141651"/>
        <a:ext cx="2248732" cy="237600"/>
      </dsp:txXfrm>
    </dsp:sp>
    <dsp:sp modelId="{3692A2B3-B7D7-4B96-9CAC-B61AB0883EC2}">
      <dsp:nvSpPr>
        <dsp:cNvPr id="0" name=""/>
        <dsp:cNvSpPr/>
      </dsp:nvSpPr>
      <dsp:spPr>
        <a:xfrm>
          <a:off x="2253129" y="1859501"/>
          <a:ext cx="449746" cy="80190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B0D455-5183-4B6A-B843-93A5DDAF6AC4}">
      <dsp:nvSpPr>
        <dsp:cNvPr id="0" name=""/>
        <dsp:cNvSpPr/>
      </dsp:nvSpPr>
      <dsp:spPr>
        <a:xfrm>
          <a:off x="2882774" y="1859501"/>
          <a:ext cx="6116553" cy="80190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chemeClr val="bg1"/>
              </a:solidFill>
            </a:rPr>
            <a:t>Livescribe </a:t>
          </a:r>
          <a:r>
            <a:rPr lang="en-US" sz="1200" kern="1200" dirty="0" err="1">
              <a:solidFill>
                <a:schemeClr val="bg1"/>
              </a:solidFill>
            </a:rPr>
            <a:t>Smartpen</a:t>
          </a:r>
          <a:endParaRPr lang="en-US" sz="1200" kern="1200" dirty="0">
            <a:solidFill>
              <a:schemeClr val="bg1"/>
            </a:solidFill>
          </a:endParaRPr>
        </a:p>
        <a:p>
          <a:pPr marL="114300" lvl="1" indent="-114300" algn="l" defTabSz="533400">
            <a:lnSpc>
              <a:spcPct val="90000"/>
            </a:lnSpc>
            <a:spcBef>
              <a:spcPct val="0"/>
            </a:spcBef>
            <a:spcAft>
              <a:spcPct val="15000"/>
            </a:spcAft>
            <a:buChar char="•"/>
          </a:pPr>
          <a:r>
            <a:rPr lang="en-US" sz="1200" kern="1200" dirty="0">
              <a:solidFill>
                <a:schemeClr val="bg1"/>
              </a:solidFill>
            </a:rPr>
            <a:t>USB pen tablet</a:t>
          </a:r>
        </a:p>
        <a:p>
          <a:pPr marL="114300" lvl="1" indent="-114300" algn="l" defTabSz="533400">
            <a:lnSpc>
              <a:spcPct val="90000"/>
            </a:lnSpc>
            <a:spcBef>
              <a:spcPct val="0"/>
            </a:spcBef>
            <a:spcAft>
              <a:spcPct val="15000"/>
            </a:spcAft>
            <a:buChar char="•"/>
          </a:pPr>
          <a:r>
            <a:rPr lang="en-US" sz="1200" kern="1200" dirty="0">
              <a:solidFill>
                <a:schemeClr val="bg1"/>
              </a:solidFill>
            </a:rPr>
            <a:t>Tablet PC</a:t>
          </a:r>
        </a:p>
        <a:p>
          <a:pPr marL="114300" lvl="1" indent="-114300" algn="l" defTabSz="533400">
            <a:lnSpc>
              <a:spcPct val="90000"/>
            </a:lnSpc>
            <a:spcBef>
              <a:spcPct val="0"/>
            </a:spcBef>
            <a:spcAft>
              <a:spcPct val="15000"/>
            </a:spcAft>
            <a:buChar char="•"/>
          </a:pPr>
          <a:r>
            <a:rPr lang="en-US" sz="1200" kern="1200" dirty="0">
              <a:solidFill>
                <a:schemeClr val="bg1"/>
              </a:solidFill>
            </a:rPr>
            <a:t>Wacom Bamboo Tablet</a:t>
          </a:r>
        </a:p>
      </dsp:txBody>
      <dsp:txXfrm>
        <a:off x="2882774" y="1859501"/>
        <a:ext cx="6116553" cy="801900"/>
      </dsp:txXfrm>
    </dsp:sp>
    <dsp:sp modelId="{1AA71898-5120-4CC6-A59F-626AD0FB23AB}">
      <dsp:nvSpPr>
        <dsp:cNvPr id="0" name=""/>
        <dsp:cNvSpPr/>
      </dsp:nvSpPr>
      <dsp:spPr>
        <a:xfrm>
          <a:off x="4396" y="2828854"/>
          <a:ext cx="2248732" cy="3786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solidFill>
                <a:schemeClr val="bg1"/>
              </a:solidFill>
            </a:rPr>
            <a:t>Interactive Whiteboard / Microphone</a:t>
          </a:r>
        </a:p>
      </dsp:txBody>
      <dsp:txXfrm>
        <a:off x="4396" y="2828854"/>
        <a:ext cx="2248732" cy="378675"/>
      </dsp:txXfrm>
    </dsp:sp>
    <dsp:sp modelId="{5782C894-3B73-49BB-A0B8-E87E34522762}">
      <dsp:nvSpPr>
        <dsp:cNvPr id="0" name=""/>
        <dsp:cNvSpPr/>
      </dsp:nvSpPr>
      <dsp:spPr>
        <a:xfrm>
          <a:off x="2253129" y="2704601"/>
          <a:ext cx="449746" cy="62718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B11582-71FD-4212-922A-00A8269D3B93}">
      <dsp:nvSpPr>
        <dsp:cNvPr id="0" name=""/>
        <dsp:cNvSpPr/>
      </dsp:nvSpPr>
      <dsp:spPr>
        <a:xfrm>
          <a:off x="2882774" y="2704601"/>
          <a:ext cx="6116553" cy="6271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a:solidFill>
                <a:schemeClr val="bg1"/>
              </a:solidFill>
            </a:rPr>
            <a:t>SMART Board</a:t>
          </a:r>
        </a:p>
        <a:p>
          <a:pPr marL="114300" lvl="1" indent="-114300" algn="l" defTabSz="533400">
            <a:lnSpc>
              <a:spcPct val="90000"/>
            </a:lnSpc>
            <a:spcBef>
              <a:spcPct val="0"/>
            </a:spcBef>
            <a:spcAft>
              <a:spcPct val="15000"/>
            </a:spcAft>
            <a:buChar char="•"/>
          </a:pPr>
          <a:r>
            <a:rPr lang="en-US" sz="1200" kern="1200" dirty="0" err="1">
              <a:solidFill>
                <a:schemeClr val="bg1"/>
              </a:solidFill>
            </a:rPr>
            <a:t>Mimio</a:t>
          </a:r>
          <a:endParaRPr lang="en-US" sz="1200" kern="1200" dirty="0">
            <a:solidFill>
              <a:schemeClr val="bg1"/>
            </a:solidFill>
          </a:endParaRPr>
        </a:p>
        <a:p>
          <a:pPr marL="114300" lvl="1" indent="-114300" algn="l" defTabSz="533400">
            <a:lnSpc>
              <a:spcPct val="90000"/>
            </a:lnSpc>
            <a:spcBef>
              <a:spcPct val="0"/>
            </a:spcBef>
            <a:spcAft>
              <a:spcPct val="15000"/>
            </a:spcAft>
            <a:buChar char="•"/>
          </a:pPr>
          <a:r>
            <a:rPr lang="en-US" sz="1200" kern="1200" dirty="0">
              <a:solidFill>
                <a:schemeClr val="bg1"/>
              </a:solidFill>
            </a:rPr>
            <a:t>MS Office software</a:t>
          </a:r>
        </a:p>
      </dsp:txBody>
      <dsp:txXfrm>
        <a:off x="2882774" y="2704601"/>
        <a:ext cx="6116553" cy="627180"/>
      </dsp:txXfrm>
    </dsp:sp>
    <dsp:sp modelId="{DB8A94DE-1D0A-4421-AE80-4F7F6CC1C588}">
      <dsp:nvSpPr>
        <dsp:cNvPr id="0" name=""/>
        <dsp:cNvSpPr/>
      </dsp:nvSpPr>
      <dsp:spPr>
        <a:xfrm>
          <a:off x="4396" y="3657132"/>
          <a:ext cx="2248732" cy="237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30480" rIns="85344" bIns="30480" numCol="1" spcCol="1270" anchor="ctr" anchorCtr="0">
          <a:noAutofit/>
        </a:bodyPr>
        <a:lstStyle/>
        <a:p>
          <a:pPr marL="0" lvl="0" indent="0" algn="r" defTabSz="533400">
            <a:lnSpc>
              <a:spcPct val="90000"/>
            </a:lnSpc>
            <a:spcBef>
              <a:spcPct val="0"/>
            </a:spcBef>
            <a:spcAft>
              <a:spcPct val="35000"/>
            </a:spcAft>
            <a:buNone/>
          </a:pPr>
          <a:r>
            <a:rPr lang="en-US" sz="1200" kern="1200" dirty="0">
              <a:solidFill>
                <a:schemeClr val="bg1"/>
              </a:solidFill>
            </a:rPr>
            <a:t>Video Camera</a:t>
          </a:r>
        </a:p>
      </dsp:txBody>
      <dsp:txXfrm>
        <a:off x="4396" y="3657132"/>
        <a:ext cx="2248732" cy="237600"/>
      </dsp:txXfrm>
    </dsp:sp>
    <dsp:sp modelId="{10E46DB6-B0A0-40BC-B8E6-E10A1584D1CA}">
      <dsp:nvSpPr>
        <dsp:cNvPr id="0" name=""/>
        <dsp:cNvSpPr/>
      </dsp:nvSpPr>
      <dsp:spPr>
        <a:xfrm>
          <a:off x="2253129" y="3374982"/>
          <a:ext cx="449746" cy="801900"/>
        </a:xfrm>
        <a:prstGeom prst="leftBrace">
          <a:avLst>
            <a:gd name="adj1" fmla="val 35000"/>
            <a:gd name="adj2" fmla="val 50000"/>
          </a:avLst>
        </a:pr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11B8A6-0E0B-4C22-A197-5A52FB687576}">
      <dsp:nvSpPr>
        <dsp:cNvPr id="0" name=""/>
        <dsp:cNvSpPr/>
      </dsp:nvSpPr>
      <dsp:spPr>
        <a:xfrm>
          <a:off x="2882774" y="3374982"/>
          <a:ext cx="6116553" cy="80190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err="1">
              <a:solidFill>
                <a:schemeClr val="bg1"/>
              </a:solidFill>
            </a:rPr>
            <a:t>Ipad</a:t>
          </a:r>
          <a:r>
            <a:rPr lang="en-US" sz="1200" kern="1200" dirty="0">
              <a:solidFill>
                <a:schemeClr val="bg1"/>
              </a:solidFill>
            </a:rPr>
            <a:t>/</a:t>
          </a:r>
          <a:r>
            <a:rPr lang="en-US" sz="1200" kern="1200" dirty="0" err="1">
              <a:solidFill>
                <a:schemeClr val="bg1"/>
              </a:solidFill>
            </a:rPr>
            <a:t>Iphone</a:t>
          </a:r>
          <a:endParaRPr lang="en-US" sz="1200" kern="1200" dirty="0">
            <a:solidFill>
              <a:schemeClr val="bg1"/>
            </a:solidFill>
          </a:endParaRPr>
        </a:p>
        <a:p>
          <a:pPr marL="114300" lvl="1" indent="-114300" algn="l" defTabSz="533400">
            <a:lnSpc>
              <a:spcPct val="90000"/>
            </a:lnSpc>
            <a:spcBef>
              <a:spcPct val="0"/>
            </a:spcBef>
            <a:spcAft>
              <a:spcPct val="15000"/>
            </a:spcAft>
            <a:buChar char="•"/>
          </a:pPr>
          <a:r>
            <a:rPr lang="en-US" sz="1200" kern="1200" dirty="0">
              <a:solidFill>
                <a:schemeClr val="bg1"/>
              </a:solidFill>
            </a:rPr>
            <a:t>Camera</a:t>
          </a:r>
        </a:p>
        <a:p>
          <a:pPr marL="114300" lvl="1" indent="-114300" algn="l" defTabSz="533400">
            <a:lnSpc>
              <a:spcPct val="90000"/>
            </a:lnSpc>
            <a:spcBef>
              <a:spcPct val="0"/>
            </a:spcBef>
            <a:spcAft>
              <a:spcPct val="15000"/>
            </a:spcAft>
            <a:buChar char="•"/>
          </a:pPr>
          <a:r>
            <a:rPr lang="en-US" sz="1200" kern="1200" dirty="0">
              <a:solidFill>
                <a:schemeClr val="bg1"/>
              </a:solidFill>
            </a:rPr>
            <a:t>IPEVO Doc Camera</a:t>
          </a:r>
        </a:p>
        <a:p>
          <a:pPr marL="114300" lvl="1" indent="-114300" algn="l" defTabSz="533400">
            <a:lnSpc>
              <a:spcPct val="90000"/>
            </a:lnSpc>
            <a:spcBef>
              <a:spcPct val="0"/>
            </a:spcBef>
            <a:spcAft>
              <a:spcPct val="15000"/>
            </a:spcAft>
            <a:buChar char="•"/>
          </a:pPr>
          <a:r>
            <a:rPr lang="en-US" sz="1200" kern="1200" dirty="0">
              <a:solidFill>
                <a:schemeClr val="bg1"/>
              </a:solidFill>
            </a:rPr>
            <a:t>SWIVL</a:t>
          </a:r>
        </a:p>
      </dsp:txBody>
      <dsp:txXfrm>
        <a:off x="2882774" y="3374982"/>
        <a:ext cx="6116553" cy="8019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Shape 3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 name="Shape 3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Traditional Flipped</a:t>
            </a:r>
            <a:r>
              <a:rPr lang="en-US" sz="1200" kern="1200" dirty="0">
                <a:solidFill>
                  <a:schemeClr val="tx1"/>
                </a:solidFill>
                <a:effectLst/>
                <a:latin typeface="+mn-lt"/>
                <a:ea typeface="+mn-ea"/>
                <a:cs typeface="+mn-cs"/>
              </a:rPr>
              <a:t>: In a traditional flipped class, the instructor assigns the video lecture(s) as homework for the students to watch the lesson of the day.  Then the next day in class, the students are given homework questions to work on by themselves or in a group setting.  When teachers get comfortable with this pedagogy, then they may move to the other flipped learning styles.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Flipped Mastery: </a:t>
            </a:r>
            <a:r>
              <a:rPr lang="en-US" sz="1200" kern="1200" dirty="0">
                <a:solidFill>
                  <a:schemeClr val="tx1"/>
                </a:solidFill>
                <a:effectLst/>
                <a:latin typeface="+mn-lt"/>
                <a:ea typeface="+mn-ea"/>
                <a:cs typeface="+mn-cs"/>
              </a:rPr>
              <a:t>This method allows students to work at their own pace.  On the next day in class, the student works the same way as the traditional flipped.  The only difference is that the student takes an assessment and must pass the assessment let’s say with an 80% mastery.  If the student fails the assessment, then the student must go back, relearn the material and take the assessment again.</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Peer Instruction Flipped Classroom: </a:t>
            </a:r>
            <a:r>
              <a:rPr lang="en-US" sz="1200" kern="1200" dirty="0">
                <a:solidFill>
                  <a:schemeClr val="tx1"/>
                </a:solidFill>
                <a:effectLst/>
                <a:latin typeface="+mn-lt"/>
                <a:ea typeface="+mn-ea"/>
                <a:cs typeface="+mn-cs"/>
              </a:rPr>
              <a:t>In a peer instruction class, students are still required to learn the material outside the class.  Then in the class, the instructor presents some multiple choice questions on the board.  For about ten to fifteen minutes, students work together and during that time they try to convince each other why their answer is correct.  As a group, they work together or agree as a group that they have the right answer.  Then the instructor reviews the question(s).</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Inquiry Flipped Classroom: </a:t>
            </a:r>
            <a:r>
              <a:rPr lang="en-US" sz="1200" kern="1200" dirty="0">
                <a:solidFill>
                  <a:schemeClr val="tx1"/>
                </a:solidFill>
                <a:effectLst/>
                <a:latin typeface="+mn-lt"/>
                <a:ea typeface="+mn-ea"/>
                <a:cs typeface="+mn-cs"/>
              </a:rPr>
              <a:t>In an inquiry flipped classroom, students are engaged in activities that help them actively pose questions, investigate, solve problems, and draw conclusions about the world around them (Inquiry Based Classrooms, 2015).</a:t>
            </a:r>
          </a:p>
          <a:p>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Problem Based Learning Flipped Classroom:  </a:t>
            </a:r>
            <a:r>
              <a:rPr lang="en-US" sz="1200" kern="1200" dirty="0">
                <a:solidFill>
                  <a:schemeClr val="tx1"/>
                </a:solidFill>
                <a:effectLst/>
                <a:latin typeface="+mn-lt"/>
                <a:ea typeface="+mn-ea"/>
                <a:cs typeface="+mn-cs"/>
              </a:rPr>
              <a:t>In a problem based learning flipped classroom, the students learn to solve real world problems/applications in their school and community.</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19</a:t>
            </a:fld>
            <a:endParaRPr lang="en-US"/>
          </a:p>
        </p:txBody>
      </p:sp>
    </p:spTree>
    <p:extLst>
      <p:ext uri="{BB962C8B-B14F-4D97-AF65-F5344CB8AC3E}">
        <p14:creationId xmlns:p14="http://schemas.microsoft.com/office/powerpoint/2010/main" val="2405297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an educator, there are video making tools needed to successfully flip their course.  The tools are </a:t>
            </a:r>
            <a:r>
              <a:rPr lang="en-US" sz="1200" kern="1200" dirty="0" err="1">
                <a:solidFill>
                  <a:schemeClr val="tx1"/>
                </a:solidFill>
                <a:effectLst/>
                <a:latin typeface="+mn-lt"/>
                <a:ea typeface="+mn-ea"/>
                <a:cs typeface="+mn-cs"/>
              </a:rPr>
              <a:t>screencasting</a:t>
            </a:r>
            <a:r>
              <a:rPr lang="en-US" sz="1200" kern="1200" dirty="0">
                <a:solidFill>
                  <a:schemeClr val="tx1"/>
                </a:solidFill>
                <a:effectLst/>
                <a:latin typeface="+mn-lt"/>
                <a:ea typeface="+mn-ea"/>
                <a:cs typeface="+mn-cs"/>
              </a:rPr>
              <a:t> software, pen annotation, interactive whiteboard, webcam, recording software, video camera, and a microphone.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iClickers</a:t>
            </a:r>
            <a:r>
              <a:rPr lang="en-US" sz="1200" kern="1200" dirty="0">
                <a:solidFill>
                  <a:schemeClr val="tx1"/>
                </a:solidFill>
                <a:effectLst/>
                <a:latin typeface="+mn-lt"/>
                <a:ea typeface="+mn-ea"/>
                <a:cs typeface="+mn-cs"/>
              </a:rPr>
              <a:t> is another common electronic tool used in a flipped learning environment. </a:t>
            </a:r>
            <a:r>
              <a:rPr lang="en-US" sz="1200" kern="1200" dirty="0" err="1">
                <a:solidFill>
                  <a:schemeClr val="tx1"/>
                </a:solidFill>
                <a:effectLst/>
                <a:latin typeface="+mn-lt"/>
                <a:ea typeface="+mn-ea"/>
                <a:cs typeface="+mn-cs"/>
              </a:rPr>
              <a:t>iClickers</a:t>
            </a:r>
            <a:r>
              <a:rPr lang="en-US" sz="1200" kern="1200" dirty="0">
                <a:solidFill>
                  <a:schemeClr val="tx1"/>
                </a:solidFill>
                <a:effectLst/>
                <a:latin typeface="+mn-lt"/>
                <a:ea typeface="+mn-ea"/>
                <a:cs typeface="+mn-cs"/>
              </a:rPr>
              <a:t> are wireless handheld devices that provide the instructor with immediate feedback/data in the class. Students used the clickers to respond to classroom polls, quizzes, and even take attendance. In a flipped class, for instance, students are given a worksheet with practice problems in a small group setting. Using their clickers, students enters their answers, and the results are sent to the teacher. The teacher then shows the results on the overhead, and from the results, classroom discussion and a better understanding of the students’ comprehension of a topic that is and can be more accurately gauged, allowing a teacher to fine tune his/her lesson/teaching to accommodate the level of understanding, comprehension, and mastery. </a:t>
            </a:r>
          </a:p>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22</a:t>
            </a:fld>
            <a:endParaRPr lang="en-US"/>
          </a:p>
        </p:txBody>
      </p:sp>
    </p:spTree>
    <p:extLst>
      <p:ext uri="{BB962C8B-B14F-4D97-AF65-F5344CB8AC3E}">
        <p14:creationId xmlns:p14="http://schemas.microsoft.com/office/powerpoint/2010/main" val="3861637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860302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810000" cy="1384995"/>
          </a:xfrm>
          <a:prstGeom prst="rect">
            <a:avLst/>
          </a:prstGeom>
          <a:noFill/>
        </p:spPr>
        <p:txBody>
          <a:bodyPr vert="horz" rtlCol="0">
            <a:spAutoFit/>
          </a:bodyPr>
          <a:lstStyle/>
          <a:p>
            <a:r>
              <a:rPr lang="en-US"/>
              <a:t>
Poll Title: What question would you like to ask the presenter to answer after the presentation?
https://www.polleverywhere.com/free_text_polls/LnD2XcVg2tuZ21H</a:t>
            </a:r>
          </a:p>
        </p:txBody>
      </p:sp>
    </p:spTree>
    <p:extLst>
      <p:ext uri="{BB962C8B-B14F-4D97-AF65-F5344CB8AC3E}">
        <p14:creationId xmlns:p14="http://schemas.microsoft.com/office/powerpoint/2010/main" val="1393929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Shape 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 name="TextBox 1"/>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445020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0080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TextBox 3"/>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85449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16</a:t>
            </a:fld>
            <a:endParaRPr lang="en-US"/>
          </a:p>
        </p:txBody>
      </p:sp>
    </p:spTree>
    <p:extLst>
      <p:ext uri="{BB962C8B-B14F-4D97-AF65-F5344CB8AC3E}">
        <p14:creationId xmlns:p14="http://schemas.microsoft.com/office/powerpoint/2010/main" val="2519372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2A70B-78F2-4DCF-B53B-C990D2FAFB8A}" type="slidenum">
              <a:rPr lang="en-US" smtClean="0"/>
              <a:t>17</a:t>
            </a:fld>
            <a:endParaRPr lang="en-US"/>
          </a:p>
        </p:txBody>
      </p:sp>
    </p:spTree>
    <p:extLst>
      <p:ext uri="{BB962C8B-B14F-4D97-AF65-F5344CB8AC3E}">
        <p14:creationId xmlns:p14="http://schemas.microsoft.com/office/powerpoint/2010/main" val="1065741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2A70B-78F2-4DCF-B53B-C990D2FAFB8A}" type="slidenum">
              <a:rPr lang="en-US" smtClean="0"/>
              <a:t>18</a:t>
            </a:fld>
            <a:endParaRPr lang="en-US"/>
          </a:p>
        </p:txBody>
      </p:sp>
    </p:spTree>
    <p:extLst>
      <p:ext uri="{BB962C8B-B14F-4D97-AF65-F5344CB8AC3E}">
        <p14:creationId xmlns:p14="http://schemas.microsoft.com/office/powerpoint/2010/main" val="3870949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685800" y="1991812"/>
            <a:ext cx="7772400" cy="1159799"/>
          </a:xfrm>
          <a:prstGeom prst="rect">
            <a:avLst/>
          </a:prstGeom>
        </p:spPr>
        <p:txBody>
          <a:bodyPr lIns="91425" tIns="91425" rIns="91425" bIns="91425" anchor="ctr" anchorCtr="0"/>
          <a:lstStyle>
            <a:lvl1pPr lvl="0" algn="ctr">
              <a:spcBef>
                <a:spcPts val="0"/>
              </a:spcBef>
              <a:buSzPct val="100000"/>
              <a:defRPr sz="60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0"/>
        <p:cNvGrpSpPr/>
        <p:nvPr/>
      </p:nvGrpSpPr>
      <p:grpSpPr>
        <a:xfrm>
          <a:off x="0" y="0"/>
          <a:ext cx="0" cy="0"/>
          <a:chOff x="0" y="0"/>
          <a:chExt cx="0" cy="0"/>
        </a:xfrm>
      </p:grpSpPr>
      <p:sp>
        <p:nvSpPr>
          <p:cNvPr id="11" name="Shape 11"/>
          <p:cNvSpPr txBox="1">
            <a:spLocks noGrp="1"/>
          </p:cNvSpPr>
          <p:nvPr>
            <p:ph type="ctrTitle"/>
          </p:nvPr>
        </p:nvSpPr>
        <p:spPr>
          <a:xfrm>
            <a:off x="685800" y="1964342"/>
            <a:ext cx="7772400" cy="1159799"/>
          </a:xfrm>
          <a:prstGeom prst="rect">
            <a:avLst/>
          </a:prstGeom>
        </p:spPr>
        <p:txBody>
          <a:bodyPr lIns="91425" tIns="91425" rIns="91425" bIns="91425" anchor="b"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12" name="Shape 12"/>
          <p:cNvSpPr txBox="1">
            <a:spLocks noGrp="1"/>
          </p:cNvSpPr>
          <p:nvPr>
            <p:ph type="subTitle" idx="1"/>
          </p:nvPr>
        </p:nvSpPr>
        <p:spPr>
          <a:xfrm>
            <a:off x="685800" y="3144853"/>
            <a:ext cx="7772400" cy="784799"/>
          </a:xfrm>
          <a:prstGeom prst="rect">
            <a:avLst/>
          </a:prstGeom>
        </p:spPr>
        <p:txBody>
          <a:bodyPr lIns="91425" tIns="91425" rIns="91425" bIns="91425" anchor="t" anchorCtr="0"/>
          <a:lstStyle>
            <a:lvl1pPr lvl="0" algn="ctr" rtl="0">
              <a:spcBef>
                <a:spcPts val="0"/>
              </a:spcBef>
              <a:buNone/>
              <a:defRPr/>
            </a:lvl1pPr>
            <a:lvl2pPr lvl="1" algn="ctr" rtl="0">
              <a:spcBef>
                <a:spcPts val="0"/>
              </a:spcBef>
              <a:buSzPct val="100000"/>
              <a:buNone/>
              <a:defRPr sz="3000"/>
            </a:lvl2pPr>
            <a:lvl3pPr lvl="2" algn="ctr" rtl="0">
              <a:spcBef>
                <a:spcPts val="0"/>
              </a:spcBef>
              <a:buSzPct val="100000"/>
              <a:buNone/>
              <a:defRPr sz="3000"/>
            </a:lvl3pPr>
            <a:lvl4pPr lvl="3" algn="ctr" rtl="0">
              <a:spcBef>
                <a:spcPts val="0"/>
              </a:spcBef>
              <a:buSzPct val="100000"/>
              <a:buNone/>
              <a:defRPr sz="3000"/>
            </a:lvl4pPr>
            <a:lvl5pPr lvl="4" algn="ctr" rtl="0">
              <a:spcBef>
                <a:spcPts val="0"/>
              </a:spcBef>
              <a:buSzPct val="100000"/>
              <a:buNone/>
              <a:defRPr sz="3000"/>
            </a:lvl5pPr>
            <a:lvl6pPr lvl="5" algn="ctr" rtl="0">
              <a:spcBef>
                <a:spcPts val="0"/>
              </a:spcBef>
              <a:buSzPct val="100000"/>
              <a:buNone/>
              <a:defRPr sz="3000"/>
            </a:lvl6pPr>
            <a:lvl7pPr lvl="6" algn="ctr" rtl="0">
              <a:spcBef>
                <a:spcPts val="0"/>
              </a:spcBef>
              <a:buSzPct val="100000"/>
              <a:buNone/>
              <a:defRPr sz="3000"/>
            </a:lvl7pPr>
            <a:lvl8pPr lvl="7" algn="ctr" rtl="0">
              <a:spcBef>
                <a:spcPts val="0"/>
              </a:spcBef>
              <a:buSzPct val="100000"/>
              <a:buNone/>
              <a:defRPr sz="3000"/>
            </a:lvl8pPr>
            <a:lvl9pPr lvl="8" algn="ctr" rtl="0">
              <a:spcBef>
                <a:spcPts val="0"/>
              </a:spcBef>
              <a:buSzPct val="100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025" y="967975"/>
            <a:ext cx="9156000"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body" idx="1"/>
          </p:nvPr>
        </p:nvSpPr>
        <p:spPr>
          <a:xfrm>
            <a:off x="457200" y="1563400"/>
            <a:ext cx="8229600" cy="25031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25" y="967975"/>
            <a:ext cx="9156000"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457200" y="1507925"/>
            <a:ext cx="3994500" cy="3417899"/>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3" name="Shape 23"/>
          <p:cNvSpPr txBox="1">
            <a:spLocks noGrp="1"/>
          </p:cNvSpPr>
          <p:nvPr>
            <p:ph type="body" idx="2"/>
          </p:nvPr>
        </p:nvSpPr>
        <p:spPr>
          <a:xfrm>
            <a:off x="4692275" y="1507925"/>
            <a:ext cx="3994500" cy="3417899"/>
          </a:xfrm>
          <a:prstGeom prst="rect">
            <a:avLst/>
          </a:prstGeom>
        </p:spPr>
        <p:txBody>
          <a:bodyPr lIns="91425" tIns="91425" rIns="91425" bIns="91425" anchor="t" anchorCtr="0"/>
          <a:lstStyle>
            <a:lvl1pPr lvl="0">
              <a:spcBef>
                <a:spcPts val="0"/>
              </a:spcBef>
              <a:buSzPct val="100000"/>
              <a:defRPr sz="1600"/>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6025" y="967975"/>
            <a:ext cx="9156000" cy="85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384302"/>
            <a:ext cx="3703320" cy="30175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FE8FB1-0A7A-443E-AAF7-31D4FA1AA312}" type="datetimeFigureOut">
              <a:rPr lang="en-US" smtClean="0"/>
              <a:t>6/8/2016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82320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FE8FB1-0A7A-443E-AAF7-31D4FA1AA312}" type="datetimeFigureOut">
              <a:rPr lang="en-US" smtClean="0"/>
              <a:t>6/8/2016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3661665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025" y="967975"/>
            <a:ext cx="9156000" cy="857400"/>
          </a:xfrm>
          <a:prstGeom prst="rect">
            <a:avLst/>
          </a:prstGeom>
          <a:noFill/>
          <a:ln>
            <a:noFill/>
          </a:ln>
        </p:spPr>
        <p:txBody>
          <a:bodyPr lIns="91425" tIns="91425" rIns="91425" bIns="91425" anchor="t" anchorCtr="0"/>
          <a:lstStyle>
            <a:lvl1pPr lvl="0"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1pPr>
            <a:lvl2pPr lvl="1"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2pPr>
            <a:lvl3pPr lvl="2"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3pPr>
            <a:lvl4pPr lvl="3"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4pPr>
            <a:lvl5pPr lvl="4"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5pPr>
            <a:lvl6pPr lvl="5"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6pPr>
            <a:lvl7pPr lvl="6"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7pPr>
            <a:lvl8pPr lvl="7"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8pPr>
            <a:lvl9pPr lvl="8" algn="ctr">
              <a:spcBef>
                <a:spcPts val="0"/>
              </a:spcBef>
              <a:buClr>
                <a:srgbClr val="FFFFFF"/>
              </a:buClr>
              <a:buSzPct val="100000"/>
              <a:buFont typeface="Walter Turncoat"/>
              <a:buNone/>
              <a:defRPr sz="2600">
                <a:solidFill>
                  <a:srgbClr val="FFFFFF"/>
                </a:solidFill>
                <a:latin typeface="Walter Turncoat"/>
                <a:ea typeface="Walter Turncoat"/>
                <a:cs typeface="Walter Turncoat"/>
                <a:sym typeface="Walter Turncoat"/>
              </a:defRPr>
            </a:lvl9pPr>
          </a:lstStyle>
          <a:p>
            <a:endParaRPr/>
          </a:p>
        </p:txBody>
      </p:sp>
      <p:sp>
        <p:nvSpPr>
          <p:cNvPr id="7" name="Shape 7"/>
          <p:cNvSpPr txBox="1">
            <a:spLocks noGrp="1"/>
          </p:cNvSpPr>
          <p:nvPr>
            <p:ph type="body" idx="1"/>
          </p:nvPr>
        </p:nvSpPr>
        <p:spPr>
          <a:xfrm>
            <a:off x="457200" y="1563400"/>
            <a:ext cx="8229600" cy="2503199"/>
          </a:xfrm>
          <a:prstGeom prst="rect">
            <a:avLst/>
          </a:prstGeom>
          <a:noFill/>
          <a:ln>
            <a:noFill/>
          </a:ln>
        </p:spPr>
        <p:txBody>
          <a:bodyPr lIns="91425" tIns="91425" rIns="91425" bIns="91425" anchor="t" anchorCtr="0"/>
          <a:lstStyle>
            <a:lvl1pPr lvl="0">
              <a:spcBef>
                <a:spcPts val="600"/>
              </a:spcBef>
              <a:buClr>
                <a:srgbClr val="FFFFFF"/>
              </a:buClr>
              <a:buSzPct val="100000"/>
              <a:buFont typeface="Sniglet"/>
              <a:buChar char="✘"/>
              <a:defRPr sz="2000">
                <a:solidFill>
                  <a:srgbClr val="FFFFFF"/>
                </a:solidFill>
                <a:latin typeface="Sniglet"/>
                <a:ea typeface="Sniglet"/>
                <a:cs typeface="Sniglet"/>
                <a:sym typeface="Sniglet"/>
              </a:defRPr>
            </a:lvl1pPr>
            <a:lvl2pPr lvl="1">
              <a:spcBef>
                <a:spcPts val="480"/>
              </a:spcBef>
              <a:buClr>
                <a:srgbClr val="FFFFFF"/>
              </a:buClr>
              <a:buSzPct val="100000"/>
              <a:buFont typeface="Sniglet"/>
              <a:defRPr sz="2000">
                <a:solidFill>
                  <a:srgbClr val="FFFFFF"/>
                </a:solidFill>
                <a:latin typeface="Sniglet"/>
                <a:ea typeface="Sniglet"/>
                <a:cs typeface="Sniglet"/>
                <a:sym typeface="Sniglet"/>
              </a:defRPr>
            </a:lvl2pPr>
            <a:lvl3pPr lvl="2">
              <a:spcBef>
                <a:spcPts val="480"/>
              </a:spcBef>
              <a:buClr>
                <a:srgbClr val="FFFFFF"/>
              </a:buClr>
              <a:buSzPct val="100000"/>
              <a:buFont typeface="Sniglet"/>
              <a:defRPr sz="2000">
                <a:solidFill>
                  <a:srgbClr val="FFFFFF"/>
                </a:solidFill>
                <a:latin typeface="Sniglet"/>
                <a:ea typeface="Sniglet"/>
                <a:cs typeface="Sniglet"/>
                <a:sym typeface="Sniglet"/>
              </a:defRPr>
            </a:lvl3pPr>
            <a:lvl4pPr lvl="3">
              <a:spcBef>
                <a:spcPts val="360"/>
              </a:spcBef>
              <a:buClr>
                <a:srgbClr val="FFFFFF"/>
              </a:buClr>
              <a:buSzPct val="100000"/>
              <a:buFont typeface="Sniglet"/>
              <a:defRPr sz="2000">
                <a:solidFill>
                  <a:srgbClr val="FFFFFF"/>
                </a:solidFill>
                <a:latin typeface="Sniglet"/>
                <a:ea typeface="Sniglet"/>
                <a:cs typeface="Sniglet"/>
                <a:sym typeface="Sniglet"/>
              </a:defRPr>
            </a:lvl4pPr>
            <a:lvl5pPr lvl="4">
              <a:spcBef>
                <a:spcPts val="360"/>
              </a:spcBef>
              <a:buClr>
                <a:srgbClr val="FFFFFF"/>
              </a:buClr>
              <a:buSzPct val="100000"/>
              <a:buFont typeface="Sniglet"/>
              <a:defRPr sz="2000">
                <a:solidFill>
                  <a:srgbClr val="FFFFFF"/>
                </a:solidFill>
                <a:latin typeface="Sniglet"/>
                <a:ea typeface="Sniglet"/>
                <a:cs typeface="Sniglet"/>
                <a:sym typeface="Sniglet"/>
              </a:defRPr>
            </a:lvl5pPr>
            <a:lvl6pPr lvl="5">
              <a:spcBef>
                <a:spcPts val="360"/>
              </a:spcBef>
              <a:buClr>
                <a:srgbClr val="FFFFFF"/>
              </a:buClr>
              <a:buSzPct val="100000"/>
              <a:buFont typeface="Sniglet"/>
              <a:defRPr sz="2000">
                <a:solidFill>
                  <a:srgbClr val="FFFFFF"/>
                </a:solidFill>
                <a:latin typeface="Sniglet"/>
                <a:ea typeface="Sniglet"/>
                <a:cs typeface="Sniglet"/>
                <a:sym typeface="Sniglet"/>
              </a:defRPr>
            </a:lvl6pPr>
            <a:lvl7pPr lvl="6">
              <a:spcBef>
                <a:spcPts val="360"/>
              </a:spcBef>
              <a:buClr>
                <a:srgbClr val="FFFFFF"/>
              </a:buClr>
              <a:buSzPct val="100000"/>
              <a:buFont typeface="Sniglet"/>
              <a:defRPr sz="2000">
                <a:solidFill>
                  <a:srgbClr val="FFFFFF"/>
                </a:solidFill>
                <a:latin typeface="Sniglet"/>
                <a:ea typeface="Sniglet"/>
                <a:cs typeface="Sniglet"/>
                <a:sym typeface="Sniglet"/>
              </a:defRPr>
            </a:lvl7pPr>
            <a:lvl8pPr lvl="7">
              <a:spcBef>
                <a:spcPts val="360"/>
              </a:spcBef>
              <a:buClr>
                <a:srgbClr val="FFFFFF"/>
              </a:buClr>
              <a:buSzPct val="100000"/>
              <a:buFont typeface="Sniglet"/>
              <a:defRPr sz="2000">
                <a:solidFill>
                  <a:srgbClr val="FFFFFF"/>
                </a:solidFill>
                <a:latin typeface="Sniglet"/>
                <a:ea typeface="Sniglet"/>
                <a:cs typeface="Sniglet"/>
                <a:sym typeface="Sniglet"/>
              </a:defRPr>
            </a:lvl8pPr>
            <a:lvl9pPr lvl="8">
              <a:spcBef>
                <a:spcPts val="360"/>
              </a:spcBef>
              <a:buClr>
                <a:srgbClr val="FFFFFF"/>
              </a:buClr>
              <a:buSzPct val="100000"/>
              <a:buFont typeface="Sniglet"/>
              <a:defRPr sz="2000">
                <a:solidFill>
                  <a:srgbClr val="FFFFFF"/>
                </a:solidFill>
                <a:latin typeface="Sniglet"/>
                <a:ea typeface="Sniglet"/>
                <a:cs typeface="Sniglet"/>
                <a:sym typeface="Snigle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 id="2147483656"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7.jp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8" Type="http://schemas.openxmlformats.org/officeDocument/2006/relationships/hyperlink" Target="http://www.flippedlearningjournal.org/" TargetMode="External"/><Relationship Id="rId3" Type="http://schemas.openxmlformats.org/officeDocument/2006/relationships/hyperlink" Target="http://www.flippedlearning.org/" TargetMode="External"/><Relationship Id="rId7" Type="http://schemas.openxmlformats.org/officeDocument/2006/relationships/hyperlink" Target="http://flippingwithkirch.blogspot.com/" TargetMode="External"/><Relationship Id="rId12"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flipped-learning.com/" TargetMode="External"/><Relationship Id="rId11" Type="http://schemas.openxmlformats.org/officeDocument/2006/relationships/hyperlink" Target="http://www.educatorstechnology.com/" TargetMode="External"/><Relationship Id="rId5" Type="http://schemas.openxmlformats.org/officeDocument/2006/relationships/hyperlink" Target="http://flippedclassroom.org/" TargetMode="External"/><Relationship Id="rId10" Type="http://schemas.openxmlformats.org/officeDocument/2006/relationships/hyperlink" Target="http://www.educationdreamer.com/" TargetMode="External"/><Relationship Id="rId4" Type="http://schemas.openxmlformats.org/officeDocument/2006/relationships/image" Target="../media/image18.png"/><Relationship Id="rId9" Type="http://schemas.openxmlformats.org/officeDocument/2006/relationships/hyperlink" Target="http://blog.peerinstruction.ne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hyperlink" Target="https://twitter.com/flippedlearning" TargetMode="External"/><Relationship Id="rId4" Type="http://schemas.openxmlformats.org/officeDocument/2006/relationships/hyperlink" Target="http://www.emergingedtech.com/" TargetMode="Externa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diagramColors" Target="../diagrams/colors2.xml"/><Relationship Id="rId12"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QuickStyle" Target="../diagrams/quickStyle2.xml"/><Relationship Id="rId11" Type="http://schemas.openxmlformats.org/officeDocument/2006/relationships/hyperlink" Target="http://www.google.com/url?sa=i&amp;rct=j&amp;q=&amp;esrc=s&amp;source=images&amp;cd=&amp;cad=rja&amp;uact=8&amp;docid=VP06DeSBxrBNwM&amp;tbnid=Poa2BcYfcdU-SM:&amp;ved=0CAUQjRw&amp;url=http://www.crosslinkcapital.com/innovators&amp;ei=W-5zU97nEuXfsASCqoG4Dg&amp;bvm=bv.66699033,d.aWw&amp;psig=AFQjCNEpThMmYK7iEi2OVsdg0hTffYB-1g&amp;ust=1400192947690169" TargetMode="External"/><Relationship Id="rId5" Type="http://schemas.openxmlformats.org/officeDocument/2006/relationships/diagramLayout" Target="../diagrams/layout2.xml"/><Relationship Id="rId15" Type="http://schemas.openxmlformats.org/officeDocument/2006/relationships/image" Target="../media/image32.png"/><Relationship Id="rId10" Type="http://schemas.openxmlformats.org/officeDocument/2006/relationships/image" Target="../media/image29.png"/><Relationship Id="rId4" Type="http://schemas.openxmlformats.org/officeDocument/2006/relationships/diagramData" Target="../diagrams/data2.xml"/><Relationship Id="rId9" Type="http://schemas.openxmlformats.org/officeDocument/2006/relationships/image" Target="../media/image28.png"/><Relationship Id="rId1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mailto:tlewis@irsc.edu"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rsc.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
        <p:cNvGrpSpPr/>
        <p:nvPr/>
      </p:nvGrpSpPr>
      <p:grpSpPr>
        <a:xfrm>
          <a:off x="0" y="0"/>
          <a:ext cx="0" cy="0"/>
          <a:chOff x="0" y="0"/>
          <a:chExt cx="0" cy="0"/>
        </a:xfrm>
      </p:grpSpPr>
      <p:sp>
        <p:nvSpPr>
          <p:cNvPr id="38" name="Shape 38"/>
          <p:cNvSpPr txBox="1">
            <a:spLocks noGrp="1"/>
          </p:cNvSpPr>
          <p:nvPr>
            <p:ph type="ctrTitle"/>
          </p:nvPr>
        </p:nvSpPr>
        <p:spPr>
          <a:xfrm>
            <a:off x="685800" y="1991812"/>
            <a:ext cx="7772400" cy="1159799"/>
          </a:xfrm>
          <a:prstGeom prst="rect">
            <a:avLst/>
          </a:prstGeom>
        </p:spPr>
        <p:txBody>
          <a:bodyPr lIns="91425" tIns="91425" rIns="91425" bIns="91425" anchor="ctr" anchorCtr="0">
            <a:noAutofit/>
          </a:bodyPr>
          <a:lstStyle/>
          <a:p>
            <a:r>
              <a:rPr lang="en-US" dirty="0"/>
              <a:t>Flipping In or Flipping Out? Is Flipping for Your Classroom?</a:t>
            </a:r>
          </a:p>
        </p:txBody>
      </p:sp>
      <p:grpSp>
        <p:nvGrpSpPr>
          <p:cNvPr id="39" name="Shape 39"/>
          <p:cNvGrpSpPr/>
          <p:nvPr/>
        </p:nvGrpSpPr>
        <p:grpSpPr>
          <a:xfrm rot="2194107">
            <a:off x="803000" y="3184730"/>
            <a:ext cx="1014484" cy="642683"/>
            <a:chOff x="238125" y="1918825"/>
            <a:chExt cx="1042450" cy="660400"/>
          </a:xfrm>
        </p:grpSpPr>
        <p:sp>
          <p:nvSpPr>
            <p:cNvPr id="40" name="Shape 40"/>
            <p:cNvSpPr/>
            <p:nvPr/>
          </p:nvSpPr>
          <p:spPr>
            <a:xfrm>
              <a:off x="238125" y="1918825"/>
              <a:ext cx="966975" cy="660400"/>
            </a:xfrm>
            <a:custGeom>
              <a:avLst/>
              <a:gdLst/>
              <a:ahLst/>
              <a:cxnLst/>
              <a:rect l="0" t="0" r="0" b="0"/>
              <a:pathLst>
                <a:path w="38679" h="26416" extrusionOk="0">
                  <a:moveTo>
                    <a:pt x="377" y="7642"/>
                  </a:moveTo>
                  <a:lnTo>
                    <a:pt x="377" y="7925"/>
                  </a:lnTo>
                  <a:lnTo>
                    <a:pt x="472" y="7642"/>
                  </a:lnTo>
                  <a:close/>
                  <a:moveTo>
                    <a:pt x="33584" y="19246"/>
                  </a:moveTo>
                  <a:lnTo>
                    <a:pt x="33396" y="19434"/>
                  </a:lnTo>
                  <a:lnTo>
                    <a:pt x="33396" y="19623"/>
                  </a:lnTo>
                  <a:lnTo>
                    <a:pt x="33584" y="19246"/>
                  </a:lnTo>
                  <a:close/>
                  <a:moveTo>
                    <a:pt x="24434" y="24151"/>
                  </a:moveTo>
                  <a:lnTo>
                    <a:pt x="24339" y="24245"/>
                  </a:lnTo>
                  <a:lnTo>
                    <a:pt x="24434" y="24340"/>
                  </a:lnTo>
                  <a:lnTo>
                    <a:pt x="24434" y="24245"/>
                  </a:lnTo>
                  <a:lnTo>
                    <a:pt x="24434" y="24151"/>
                  </a:lnTo>
                  <a:close/>
                  <a:moveTo>
                    <a:pt x="14717" y="24434"/>
                  </a:moveTo>
                  <a:lnTo>
                    <a:pt x="14764" y="24481"/>
                  </a:lnTo>
                  <a:lnTo>
                    <a:pt x="14764" y="24481"/>
                  </a:lnTo>
                  <a:lnTo>
                    <a:pt x="14811" y="24434"/>
                  </a:lnTo>
                  <a:close/>
                  <a:moveTo>
                    <a:pt x="2924" y="1"/>
                  </a:moveTo>
                  <a:lnTo>
                    <a:pt x="2641" y="95"/>
                  </a:lnTo>
                  <a:lnTo>
                    <a:pt x="2547" y="378"/>
                  </a:lnTo>
                  <a:lnTo>
                    <a:pt x="2547" y="189"/>
                  </a:lnTo>
                  <a:lnTo>
                    <a:pt x="2453" y="378"/>
                  </a:lnTo>
                  <a:lnTo>
                    <a:pt x="2358" y="567"/>
                  </a:lnTo>
                  <a:lnTo>
                    <a:pt x="2453" y="944"/>
                  </a:lnTo>
                  <a:lnTo>
                    <a:pt x="2358" y="850"/>
                  </a:lnTo>
                  <a:lnTo>
                    <a:pt x="2170" y="944"/>
                  </a:lnTo>
                  <a:lnTo>
                    <a:pt x="2358" y="944"/>
                  </a:lnTo>
                  <a:lnTo>
                    <a:pt x="2453" y="1133"/>
                  </a:lnTo>
                  <a:lnTo>
                    <a:pt x="2264" y="1227"/>
                  </a:lnTo>
                  <a:lnTo>
                    <a:pt x="2170" y="1227"/>
                  </a:lnTo>
                  <a:lnTo>
                    <a:pt x="2170" y="1604"/>
                  </a:lnTo>
                  <a:lnTo>
                    <a:pt x="2075" y="1887"/>
                  </a:lnTo>
                  <a:lnTo>
                    <a:pt x="1792" y="2453"/>
                  </a:lnTo>
                  <a:lnTo>
                    <a:pt x="1415" y="3019"/>
                  </a:lnTo>
                  <a:lnTo>
                    <a:pt x="1321" y="3397"/>
                  </a:lnTo>
                  <a:lnTo>
                    <a:pt x="1321" y="3680"/>
                  </a:lnTo>
                  <a:lnTo>
                    <a:pt x="1226" y="3774"/>
                  </a:lnTo>
                  <a:lnTo>
                    <a:pt x="1226" y="3963"/>
                  </a:lnTo>
                  <a:lnTo>
                    <a:pt x="1321" y="4529"/>
                  </a:lnTo>
                  <a:lnTo>
                    <a:pt x="1226" y="4529"/>
                  </a:lnTo>
                  <a:lnTo>
                    <a:pt x="1132" y="4435"/>
                  </a:lnTo>
                  <a:lnTo>
                    <a:pt x="1038" y="4340"/>
                  </a:lnTo>
                  <a:lnTo>
                    <a:pt x="943" y="4340"/>
                  </a:lnTo>
                  <a:lnTo>
                    <a:pt x="1038" y="4435"/>
                  </a:lnTo>
                  <a:lnTo>
                    <a:pt x="1132" y="4623"/>
                  </a:lnTo>
                  <a:lnTo>
                    <a:pt x="1038" y="4812"/>
                  </a:lnTo>
                  <a:lnTo>
                    <a:pt x="849" y="4906"/>
                  </a:lnTo>
                  <a:lnTo>
                    <a:pt x="943" y="4906"/>
                  </a:lnTo>
                  <a:lnTo>
                    <a:pt x="943" y="5001"/>
                  </a:lnTo>
                  <a:lnTo>
                    <a:pt x="943" y="5189"/>
                  </a:lnTo>
                  <a:lnTo>
                    <a:pt x="755" y="5284"/>
                  </a:lnTo>
                  <a:lnTo>
                    <a:pt x="566" y="5378"/>
                  </a:lnTo>
                  <a:lnTo>
                    <a:pt x="566" y="5472"/>
                  </a:lnTo>
                  <a:lnTo>
                    <a:pt x="755" y="5567"/>
                  </a:lnTo>
                  <a:lnTo>
                    <a:pt x="849" y="5661"/>
                  </a:lnTo>
                  <a:lnTo>
                    <a:pt x="755" y="5755"/>
                  </a:lnTo>
                  <a:lnTo>
                    <a:pt x="472" y="5755"/>
                  </a:lnTo>
                  <a:lnTo>
                    <a:pt x="566" y="6604"/>
                  </a:lnTo>
                  <a:lnTo>
                    <a:pt x="566" y="7076"/>
                  </a:lnTo>
                  <a:lnTo>
                    <a:pt x="566" y="7265"/>
                  </a:lnTo>
                  <a:lnTo>
                    <a:pt x="755" y="7265"/>
                  </a:lnTo>
                  <a:lnTo>
                    <a:pt x="849" y="7359"/>
                  </a:lnTo>
                  <a:lnTo>
                    <a:pt x="849" y="7453"/>
                  </a:lnTo>
                  <a:lnTo>
                    <a:pt x="755" y="7548"/>
                  </a:lnTo>
                  <a:lnTo>
                    <a:pt x="566" y="7453"/>
                  </a:lnTo>
                  <a:lnTo>
                    <a:pt x="566" y="7736"/>
                  </a:lnTo>
                  <a:lnTo>
                    <a:pt x="566" y="8114"/>
                  </a:lnTo>
                  <a:lnTo>
                    <a:pt x="472" y="8019"/>
                  </a:lnTo>
                  <a:lnTo>
                    <a:pt x="472" y="7925"/>
                  </a:lnTo>
                  <a:lnTo>
                    <a:pt x="472" y="7831"/>
                  </a:lnTo>
                  <a:lnTo>
                    <a:pt x="377" y="7925"/>
                  </a:lnTo>
                  <a:lnTo>
                    <a:pt x="377" y="8680"/>
                  </a:lnTo>
                  <a:lnTo>
                    <a:pt x="283" y="8868"/>
                  </a:lnTo>
                  <a:lnTo>
                    <a:pt x="189" y="8963"/>
                  </a:lnTo>
                  <a:lnTo>
                    <a:pt x="94" y="8963"/>
                  </a:lnTo>
                  <a:lnTo>
                    <a:pt x="0" y="9151"/>
                  </a:lnTo>
                  <a:lnTo>
                    <a:pt x="94" y="9340"/>
                  </a:lnTo>
                  <a:lnTo>
                    <a:pt x="189" y="9434"/>
                  </a:lnTo>
                  <a:lnTo>
                    <a:pt x="283" y="9623"/>
                  </a:lnTo>
                  <a:lnTo>
                    <a:pt x="283" y="9812"/>
                  </a:lnTo>
                  <a:lnTo>
                    <a:pt x="94" y="9717"/>
                  </a:lnTo>
                  <a:lnTo>
                    <a:pt x="94" y="9906"/>
                  </a:lnTo>
                  <a:lnTo>
                    <a:pt x="189" y="10000"/>
                  </a:lnTo>
                  <a:lnTo>
                    <a:pt x="283" y="10095"/>
                  </a:lnTo>
                  <a:lnTo>
                    <a:pt x="283" y="10378"/>
                  </a:lnTo>
                  <a:lnTo>
                    <a:pt x="94" y="10095"/>
                  </a:lnTo>
                  <a:lnTo>
                    <a:pt x="94" y="10283"/>
                  </a:lnTo>
                  <a:lnTo>
                    <a:pt x="94" y="10566"/>
                  </a:lnTo>
                  <a:lnTo>
                    <a:pt x="94" y="11510"/>
                  </a:lnTo>
                  <a:lnTo>
                    <a:pt x="189" y="12453"/>
                  </a:lnTo>
                  <a:lnTo>
                    <a:pt x="377" y="13208"/>
                  </a:lnTo>
                  <a:lnTo>
                    <a:pt x="566" y="13680"/>
                  </a:lnTo>
                  <a:lnTo>
                    <a:pt x="849" y="14340"/>
                  </a:lnTo>
                  <a:lnTo>
                    <a:pt x="1132" y="14906"/>
                  </a:lnTo>
                  <a:lnTo>
                    <a:pt x="1226" y="15189"/>
                  </a:lnTo>
                  <a:lnTo>
                    <a:pt x="1132" y="15378"/>
                  </a:lnTo>
                  <a:lnTo>
                    <a:pt x="1321" y="15944"/>
                  </a:lnTo>
                  <a:lnTo>
                    <a:pt x="1698" y="16510"/>
                  </a:lnTo>
                  <a:lnTo>
                    <a:pt x="2453" y="17736"/>
                  </a:lnTo>
                  <a:lnTo>
                    <a:pt x="3019" y="18491"/>
                  </a:lnTo>
                  <a:lnTo>
                    <a:pt x="3679" y="19057"/>
                  </a:lnTo>
                  <a:lnTo>
                    <a:pt x="3491" y="19246"/>
                  </a:lnTo>
                  <a:lnTo>
                    <a:pt x="3774" y="19434"/>
                  </a:lnTo>
                  <a:lnTo>
                    <a:pt x="3868" y="19434"/>
                  </a:lnTo>
                  <a:lnTo>
                    <a:pt x="4151" y="19623"/>
                  </a:lnTo>
                  <a:lnTo>
                    <a:pt x="4245" y="19906"/>
                  </a:lnTo>
                  <a:lnTo>
                    <a:pt x="4434" y="20189"/>
                  </a:lnTo>
                  <a:lnTo>
                    <a:pt x="4717" y="20378"/>
                  </a:lnTo>
                  <a:lnTo>
                    <a:pt x="4623" y="20472"/>
                  </a:lnTo>
                  <a:lnTo>
                    <a:pt x="4717" y="20472"/>
                  </a:lnTo>
                  <a:lnTo>
                    <a:pt x="4811" y="20566"/>
                  </a:lnTo>
                  <a:lnTo>
                    <a:pt x="5566" y="21321"/>
                  </a:lnTo>
                  <a:lnTo>
                    <a:pt x="5849" y="21604"/>
                  </a:lnTo>
                  <a:lnTo>
                    <a:pt x="6415" y="22076"/>
                  </a:lnTo>
                  <a:lnTo>
                    <a:pt x="6415" y="21887"/>
                  </a:lnTo>
                  <a:lnTo>
                    <a:pt x="6604" y="21793"/>
                  </a:lnTo>
                  <a:lnTo>
                    <a:pt x="6604" y="21793"/>
                  </a:lnTo>
                  <a:lnTo>
                    <a:pt x="6509" y="21981"/>
                  </a:lnTo>
                  <a:lnTo>
                    <a:pt x="6604" y="21887"/>
                  </a:lnTo>
                  <a:lnTo>
                    <a:pt x="6698" y="21887"/>
                  </a:lnTo>
                  <a:lnTo>
                    <a:pt x="6698" y="22076"/>
                  </a:lnTo>
                  <a:lnTo>
                    <a:pt x="6509" y="22076"/>
                  </a:lnTo>
                  <a:lnTo>
                    <a:pt x="7075" y="22547"/>
                  </a:lnTo>
                  <a:lnTo>
                    <a:pt x="7924" y="23113"/>
                  </a:lnTo>
                  <a:lnTo>
                    <a:pt x="8773" y="23585"/>
                  </a:lnTo>
                  <a:lnTo>
                    <a:pt x="9245" y="23679"/>
                  </a:lnTo>
                  <a:lnTo>
                    <a:pt x="9622" y="23679"/>
                  </a:lnTo>
                  <a:lnTo>
                    <a:pt x="9528" y="23868"/>
                  </a:lnTo>
                  <a:lnTo>
                    <a:pt x="9622" y="23962"/>
                  </a:lnTo>
                  <a:lnTo>
                    <a:pt x="10094" y="24151"/>
                  </a:lnTo>
                  <a:lnTo>
                    <a:pt x="10660" y="24151"/>
                  </a:lnTo>
                  <a:lnTo>
                    <a:pt x="11226" y="24340"/>
                  </a:lnTo>
                  <a:lnTo>
                    <a:pt x="11981" y="24811"/>
                  </a:lnTo>
                  <a:lnTo>
                    <a:pt x="13113" y="25377"/>
                  </a:lnTo>
                  <a:lnTo>
                    <a:pt x="13490" y="25377"/>
                  </a:lnTo>
                  <a:lnTo>
                    <a:pt x="13868" y="25472"/>
                  </a:lnTo>
                  <a:lnTo>
                    <a:pt x="14811" y="25660"/>
                  </a:lnTo>
                  <a:lnTo>
                    <a:pt x="16320" y="26226"/>
                  </a:lnTo>
                  <a:lnTo>
                    <a:pt x="16415" y="26132"/>
                  </a:lnTo>
                  <a:lnTo>
                    <a:pt x="16604" y="26038"/>
                  </a:lnTo>
                  <a:lnTo>
                    <a:pt x="17264" y="26132"/>
                  </a:lnTo>
                  <a:lnTo>
                    <a:pt x="18490" y="26321"/>
                  </a:lnTo>
                  <a:lnTo>
                    <a:pt x="19056" y="26415"/>
                  </a:lnTo>
                  <a:lnTo>
                    <a:pt x="19811" y="26415"/>
                  </a:lnTo>
                  <a:lnTo>
                    <a:pt x="19905" y="26226"/>
                  </a:lnTo>
                  <a:lnTo>
                    <a:pt x="20094" y="26132"/>
                  </a:lnTo>
                  <a:lnTo>
                    <a:pt x="20283" y="26132"/>
                  </a:lnTo>
                  <a:lnTo>
                    <a:pt x="20188" y="26321"/>
                  </a:lnTo>
                  <a:lnTo>
                    <a:pt x="20754" y="26226"/>
                  </a:lnTo>
                  <a:lnTo>
                    <a:pt x="21415" y="26132"/>
                  </a:lnTo>
                  <a:lnTo>
                    <a:pt x="21981" y="26038"/>
                  </a:lnTo>
                  <a:lnTo>
                    <a:pt x="22641" y="25849"/>
                  </a:lnTo>
                  <a:lnTo>
                    <a:pt x="22641" y="25943"/>
                  </a:lnTo>
                  <a:lnTo>
                    <a:pt x="23113" y="25943"/>
                  </a:lnTo>
                  <a:lnTo>
                    <a:pt x="23679" y="25849"/>
                  </a:lnTo>
                  <a:lnTo>
                    <a:pt x="24151" y="25566"/>
                  </a:lnTo>
                  <a:lnTo>
                    <a:pt x="24811" y="25283"/>
                  </a:lnTo>
                  <a:lnTo>
                    <a:pt x="25943" y="24906"/>
                  </a:lnTo>
                  <a:lnTo>
                    <a:pt x="26603" y="24717"/>
                  </a:lnTo>
                  <a:lnTo>
                    <a:pt x="27358" y="24340"/>
                  </a:lnTo>
                  <a:lnTo>
                    <a:pt x="28113" y="23962"/>
                  </a:lnTo>
                  <a:lnTo>
                    <a:pt x="28867" y="23396"/>
                  </a:lnTo>
                  <a:lnTo>
                    <a:pt x="28867" y="23491"/>
                  </a:lnTo>
                  <a:lnTo>
                    <a:pt x="28773" y="23585"/>
                  </a:lnTo>
                  <a:lnTo>
                    <a:pt x="28679" y="23679"/>
                  </a:lnTo>
                  <a:lnTo>
                    <a:pt x="28490" y="23868"/>
                  </a:lnTo>
                  <a:lnTo>
                    <a:pt x="28396" y="23868"/>
                  </a:lnTo>
                  <a:lnTo>
                    <a:pt x="28490" y="23962"/>
                  </a:lnTo>
                  <a:lnTo>
                    <a:pt x="29056" y="23302"/>
                  </a:lnTo>
                  <a:lnTo>
                    <a:pt x="29433" y="23113"/>
                  </a:lnTo>
                  <a:lnTo>
                    <a:pt x="29528" y="23113"/>
                  </a:lnTo>
                  <a:lnTo>
                    <a:pt x="29528" y="23208"/>
                  </a:lnTo>
                  <a:lnTo>
                    <a:pt x="30094" y="22736"/>
                  </a:lnTo>
                  <a:lnTo>
                    <a:pt x="30377" y="22547"/>
                  </a:lnTo>
                  <a:lnTo>
                    <a:pt x="30660" y="22264"/>
                  </a:lnTo>
                  <a:lnTo>
                    <a:pt x="30754" y="22264"/>
                  </a:lnTo>
                  <a:lnTo>
                    <a:pt x="30754" y="22170"/>
                  </a:lnTo>
                  <a:lnTo>
                    <a:pt x="30754" y="21981"/>
                  </a:lnTo>
                  <a:lnTo>
                    <a:pt x="30754" y="21793"/>
                  </a:lnTo>
                  <a:lnTo>
                    <a:pt x="31132" y="21793"/>
                  </a:lnTo>
                  <a:lnTo>
                    <a:pt x="31226" y="21981"/>
                  </a:lnTo>
                  <a:lnTo>
                    <a:pt x="31415" y="21604"/>
                  </a:lnTo>
                  <a:lnTo>
                    <a:pt x="31509" y="21510"/>
                  </a:lnTo>
                  <a:lnTo>
                    <a:pt x="31603" y="21510"/>
                  </a:lnTo>
                  <a:lnTo>
                    <a:pt x="31698" y="21227"/>
                  </a:lnTo>
                  <a:lnTo>
                    <a:pt x="31886" y="21038"/>
                  </a:lnTo>
                  <a:lnTo>
                    <a:pt x="32264" y="20566"/>
                  </a:lnTo>
                  <a:lnTo>
                    <a:pt x="33207" y="20000"/>
                  </a:lnTo>
                  <a:lnTo>
                    <a:pt x="33018" y="20000"/>
                  </a:lnTo>
                  <a:lnTo>
                    <a:pt x="33396" y="19434"/>
                  </a:lnTo>
                  <a:lnTo>
                    <a:pt x="33584" y="18963"/>
                  </a:lnTo>
                  <a:lnTo>
                    <a:pt x="33679" y="18679"/>
                  </a:lnTo>
                  <a:lnTo>
                    <a:pt x="33962" y="18491"/>
                  </a:lnTo>
                  <a:lnTo>
                    <a:pt x="34150" y="18679"/>
                  </a:lnTo>
                  <a:lnTo>
                    <a:pt x="34339" y="18019"/>
                  </a:lnTo>
                  <a:lnTo>
                    <a:pt x="34433" y="18113"/>
                  </a:lnTo>
                  <a:lnTo>
                    <a:pt x="34528" y="18019"/>
                  </a:lnTo>
                  <a:lnTo>
                    <a:pt x="34622" y="17736"/>
                  </a:lnTo>
                  <a:lnTo>
                    <a:pt x="34716" y="17642"/>
                  </a:lnTo>
                  <a:lnTo>
                    <a:pt x="34905" y="17359"/>
                  </a:lnTo>
                  <a:lnTo>
                    <a:pt x="35282" y="16887"/>
                  </a:lnTo>
                  <a:lnTo>
                    <a:pt x="35282" y="16981"/>
                  </a:lnTo>
                  <a:lnTo>
                    <a:pt x="35282" y="17076"/>
                  </a:lnTo>
                  <a:lnTo>
                    <a:pt x="35282" y="17170"/>
                  </a:lnTo>
                  <a:lnTo>
                    <a:pt x="35377" y="17170"/>
                  </a:lnTo>
                  <a:lnTo>
                    <a:pt x="35565" y="16510"/>
                  </a:lnTo>
                  <a:lnTo>
                    <a:pt x="35754" y="16132"/>
                  </a:lnTo>
                  <a:lnTo>
                    <a:pt x="35943" y="15755"/>
                  </a:lnTo>
                  <a:lnTo>
                    <a:pt x="36226" y="15189"/>
                  </a:lnTo>
                  <a:lnTo>
                    <a:pt x="36698" y="14340"/>
                  </a:lnTo>
                  <a:lnTo>
                    <a:pt x="37075" y="13114"/>
                  </a:lnTo>
                  <a:lnTo>
                    <a:pt x="37358" y="12359"/>
                  </a:lnTo>
                  <a:lnTo>
                    <a:pt x="37452" y="12170"/>
                  </a:lnTo>
                  <a:lnTo>
                    <a:pt x="37641" y="11887"/>
                  </a:lnTo>
                  <a:lnTo>
                    <a:pt x="37641" y="11982"/>
                  </a:lnTo>
                  <a:lnTo>
                    <a:pt x="37641" y="12076"/>
                  </a:lnTo>
                  <a:lnTo>
                    <a:pt x="37735" y="11604"/>
                  </a:lnTo>
                  <a:lnTo>
                    <a:pt x="37547" y="11699"/>
                  </a:lnTo>
                  <a:lnTo>
                    <a:pt x="37452" y="11416"/>
                  </a:lnTo>
                  <a:lnTo>
                    <a:pt x="37547" y="11416"/>
                  </a:lnTo>
                  <a:lnTo>
                    <a:pt x="37641" y="11321"/>
                  </a:lnTo>
                  <a:lnTo>
                    <a:pt x="37735" y="11321"/>
                  </a:lnTo>
                  <a:lnTo>
                    <a:pt x="37735" y="11227"/>
                  </a:lnTo>
                  <a:lnTo>
                    <a:pt x="37641" y="10944"/>
                  </a:lnTo>
                  <a:lnTo>
                    <a:pt x="37735" y="10472"/>
                  </a:lnTo>
                  <a:lnTo>
                    <a:pt x="37924" y="10661"/>
                  </a:lnTo>
                  <a:lnTo>
                    <a:pt x="37830" y="10378"/>
                  </a:lnTo>
                  <a:lnTo>
                    <a:pt x="37924" y="10095"/>
                  </a:lnTo>
                  <a:lnTo>
                    <a:pt x="37924" y="10283"/>
                  </a:lnTo>
                  <a:lnTo>
                    <a:pt x="38018" y="10283"/>
                  </a:lnTo>
                  <a:lnTo>
                    <a:pt x="38207" y="9906"/>
                  </a:lnTo>
                  <a:lnTo>
                    <a:pt x="38301" y="9812"/>
                  </a:lnTo>
                  <a:lnTo>
                    <a:pt x="38113" y="9623"/>
                  </a:lnTo>
                  <a:lnTo>
                    <a:pt x="38113" y="9434"/>
                  </a:lnTo>
                  <a:lnTo>
                    <a:pt x="38113" y="9246"/>
                  </a:lnTo>
                  <a:lnTo>
                    <a:pt x="38018" y="8963"/>
                  </a:lnTo>
                  <a:lnTo>
                    <a:pt x="38207" y="9151"/>
                  </a:lnTo>
                  <a:lnTo>
                    <a:pt x="38301" y="9057"/>
                  </a:lnTo>
                  <a:lnTo>
                    <a:pt x="38490" y="8680"/>
                  </a:lnTo>
                  <a:lnTo>
                    <a:pt x="38679" y="8302"/>
                  </a:lnTo>
                  <a:lnTo>
                    <a:pt x="38490" y="8302"/>
                  </a:lnTo>
                  <a:lnTo>
                    <a:pt x="38490" y="8114"/>
                  </a:lnTo>
                  <a:lnTo>
                    <a:pt x="38490" y="7831"/>
                  </a:lnTo>
                  <a:lnTo>
                    <a:pt x="38584" y="7642"/>
                  </a:lnTo>
                  <a:lnTo>
                    <a:pt x="38584" y="7359"/>
                  </a:lnTo>
                  <a:lnTo>
                    <a:pt x="38396" y="6793"/>
                  </a:lnTo>
                  <a:lnTo>
                    <a:pt x="38207" y="6321"/>
                  </a:lnTo>
                  <a:lnTo>
                    <a:pt x="38301" y="6321"/>
                  </a:lnTo>
                  <a:lnTo>
                    <a:pt x="38396" y="6416"/>
                  </a:lnTo>
                  <a:lnTo>
                    <a:pt x="38396" y="6133"/>
                  </a:lnTo>
                  <a:lnTo>
                    <a:pt x="38490" y="5850"/>
                  </a:lnTo>
                  <a:lnTo>
                    <a:pt x="38490" y="5567"/>
                  </a:lnTo>
                  <a:lnTo>
                    <a:pt x="38584" y="5567"/>
                  </a:lnTo>
                  <a:lnTo>
                    <a:pt x="38679" y="5661"/>
                  </a:lnTo>
                  <a:lnTo>
                    <a:pt x="38490" y="5189"/>
                  </a:lnTo>
                  <a:lnTo>
                    <a:pt x="38679" y="5284"/>
                  </a:lnTo>
                  <a:lnTo>
                    <a:pt x="38584" y="5001"/>
                  </a:lnTo>
                  <a:lnTo>
                    <a:pt x="38490" y="5095"/>
                  </a:lnTo>
                  <a:lnTo>
                    <a:pt x="38396" y="5095"/>
                  </a:lnTo>
                  <a:lnTo>
                    <a:pt x="38396" y="5001"/>
                  </a:lnTo>
                  <a:lnTo>
                    <a:pt x="38301" y="5095"/>
                  </a:lnTo>
                  <a:lnTo>
                    <a:pt x="38207" y="5189"/>
                  </a:lnTo>
                  <a:lnTo>
                    <a:pt x="38301" y="5378"/>
                  </a:lnTo>
                  <a:lnTo>
                    <a:pt x="38396" y="5755"/>
                  </a:lnTo>
                  <a:lnTo>
                    <a:pt x="38396" y="5755"/>
                  </a:lnTo>
                  <a:lnTo>
                    <a:pt x="38207" y="5661"/>
                  </a:lnTo>
                  <a:lnTo>
                    <a:pt x="38396" y="5944"/>
                  </a:lnTo>
                  <a:lnTo>
                    <a:pt x="38207" y="6038"/>
                  </a:lnTo>
                  <a:lnTo>
                    <a:pt x="38113" y="5944"/>
                  </a:lnTo>
                  <a:lnTo>
                    <a:pt x="38113" y="6038"/>
                  </a:lnTo>
                  <a:lnTo>
                    <a:pt x="38113" y="6133"/>
                  </a:lnTo>
                  <a:lnTo>
                    <a:pt x="38113" y="6416"/>
                  </a:lnTo>
                  <a:lnTo>
                    <a:pt x="38018" y="6416"/>
                  </a:lnTo>
                  <a:lnTo>
                    <a:pt x="38018" y="6887"/>
                  </a:lnTo>
                  <a:lnTo>
                    <a:pt x="38018" y="7076"/>
                  </a:lnTo>
                  <a:lnTo>
                    <a:pt x="38113" y="7170"/>
                  </a:lnTo>
                  <a:lnTo>
                    <a:pt x="38207" y="7170"/>
                  </a:lnTo>
                  <a:lnTo>
                    <a:pt x="38301" y="7359"/>
                  </a:lnTo>
                  <a:lnTo>
                    <a:pt x="37830" y="7548"/>
                  </a:lnTo>
                  <a:lnTo>
                    <a:pt x="38018" y="7642"/>
                  </a:lnTo>
                  <a:lnTo>
                    <a:pt x="38113" y="8019"/>
                  </a:lnTo>
                  <a:lnTo>
                    <a:pt x="38113" y="8302"/>
                  </a:lnTo>
                  <a:lnTo>
                    <a:pt x="38018" y="8397"/>
                  </a:lnTo>
                  <a:lnTo>
                    <a:pt x="37830" y="8397"/>
                  </a:lnTo>
                  <a:lnTo>
                    <a:pt x="37924" y="8585"/>
                  </a:lnTo>
                  <a:lnTo>
                    <a:pt x="38018" y="8774"/>
                  </a:lnTo>
                  <a:lnTo>
                    <a:pt x="37924" y="8963"/>
                  </a:lnTo>
                  <a:lnTo>
                    <a:pt x="37830" y="8774"/>
                  </a:lnTo>
                  <a:lnTo>
                    <a:pt x="37641" y="8868"/>
                  </a:lnTo>
                  <a:lnTo>
                    <a:pt x="37735" y="8963"/>
                  </a:lnTo>
                  <a:lnTo>
                    <a:pt x="37735" y="9246"/>
                  </a:lnTo>
                  <a:lnTo>
                    <a:pt x="37641" y="9812"/>
                  </a:lnTo>
                  <a:lnTo>
                    <a:pt x="37358" y="10378"/>
                  </a:lnTo>
                  <a:lnTo>
                    <a:pt x="37169" y="10755"/>
                  </a:lnTo>
                  <a:lnTo>
                    <a:pt x="37358" y="11038"/>
                  </a:lnTo>
                  <a:lnTo>
                    <a:pt x="37264" y="11321"/>
                  </a:lnTo>
                  <a:lnTo>
                    <a:pt x="37075" y="11227"/>
                  </a:lnTo>
                  <a:lnTo>
                    <a:pt x="37075" y="11321"/>
                  </a:lnTo>
                  <a:lnTo>
                    <a:pt x="37075" y="11604"/>
                  </a:lnTo>
                  <a:lnTo>
                    <a:pt x="36981" y="11510"/>
                  </a:lnTo>
                  <a:lnTo>
                    <a:pt x="36886" y="11887"/>
                  </a:lnTo>
                  <a:lnTo>
                    <a:pt x="36792" y="12265"/>
                  </a:lnTo>
                  <a:lnTo>
                    <a:pt x="36886" y="12359"/>
                  </a:lnTo>
                  <a:lnTo>
                    <a:pt x="37169" y="12359"/>
                  </a:lnTo>
                  <a:lnTo>
                    <a:pt x="37264" y="12548"/>
                  </a:lnTo>
                  <a:lnTo>
                    <a:pt x="37075" y="12453"/>
                  </a:lnTo>
                  <a:lnTo>
                    <a:pt x="36981" y="12548"/>
                  </a:lnTo>
                  <a:lnTo>
                    <a:pt x="36886" y="12359"/>
                  </a:lnTo>
                  <a:lnTo>
                    <a:pt x="36981" y="12642"/>
                  </a:lnTo>
                  <a:lnTo>
                    <a:pt x="36981" y="12642"/>
                  </a:lnTo>
                  <a:lnTo>
                    <a:pt x="36886" y="12548"/>
                  </a:lnTo>
                  <a:lnTo>
                    <a:pt x="36792" y="12453"/>
                  </a:lnTo>
                  <a:lnTo>
                    <a:pt x="36414" y="13114"/>
                  </a:lnTo>
                  <a:lnTo>
                    <a:pt x="36320" y="13491"/>
                  </a:lnTo>
                  <a:lnTo>
                    <a:pt x="36320" y="13868"/>
                  </a:lnTo>
                  <a:lnTo>
                    <a:pt x="35754" y="15095"/>
                  </a:lnTo>
                  <a:lnTo>
                    <a:pt x="35377" y="15755"/>
                  </a:lnTo>
                  <a:lnTo>
                    <a:pt x="34999" y="16227"/>
                  </a:lnTo>
                  <a:lnTo>
                    <a:pt x="34999" y="16038"/>
                  </a:lnTo>
                  <a:lnTo>
                    <a:pt x="34716" y="16321"/>
                  </a:lnTo>
                  <a:lnTo>
                    <a:pt x="34528" y="16698"/>
                  </a:lnTo>
                  <a:lnTo>
                    <a:pt x="34528" y="16698"/>
                  </a:lnTo>
                  <a:lnTo>
                    <a:pt x="34716" y="16604"/>
                  </a:lnTo>
                  <a:lnTo>
                    <a:pt x="34150" y="17170"/>
                  </a:lnTo>
                  <a:lnTo>
                    <a:pt x="33584" y="17736"/>
                  </a:lnTo>
                  <a:lnTo>
                    <a:pt x="33679" y="17830"/>
                  </a:lnTo>
                  <a:lnTo>
                    <a:pt x="33773" y="17736"/>
                  </a:lnTo>
                  <a:lnTo>
                    <a:pt x="33867" y="17736"/>
                  </a:lnTo>
                  <a:lnTo>
                    <a:pt x="33867" y="17830"/>
                  </a:lnTo>
                  <a:lnTo>
                    <a:pt x="33679" y="17925"/>
                  </a:lnTo>
                  <a:lnTo>
                    <a:pt x="33490" y="18019"/>
                  </a:lnTo>
                  <a:lnTo>
                    <a:pt x="33396" y="18113"/>
                  </a:lnTo>
                  <a:lnTo>
                    <a:pt x="33207" y="18208"/>
                  </a:lnTo>
                  <a:lnTo>
                    <a:pt x="33113" y="18585"/>
                  </a:lnTo>
                  <a:lnTo>
                    <a:pt x="33207" y="18679"/>
                  </a:lnTo>
                  <a:lnTo>
                    <a:pt x="33207" y="18774"/>
                  </a:lnTo>
                  <a:lnTo>
                    <a:pt x="33018" y="18963"/>
                  </a:lnTo>
                  <a:lnTo>
                    <a:pt x="32924" y="18963"/>
                  </a:lnTo>
                  <a:lnTo>
                    <a:pt x="32924" y="18868"/>
                  </a:lnTo>
                  <a:lnTo>
                    <a:pt x="32924" y="18679"/>
                  </a:lnTo>
                  <a:lnTo>
                    <a:pt x="32735" y="18868"/>
                  </a:lnTo>
                  <a:lnTo>
                    <a:pt x="32641" y="18963"/>
                  </a:lnTo>
                  <a:lnTo>
                    <a:pt x="32547" y="18963"/>
                  </a:lnTo>
                  <a:lnTo>
                    <a:pt x="32547" y="19057"/>
                  </a:lnTo>
                  <a:lnTo>
                    <a:pt x="32735" y="18963"/>
                  </a:lnTo>
                  <a:lnTo>
                    <a:pt x="32735" y="18963"/>
                  </a:lnTo>
                  <a:lnTo>
                    <a:pt x="32075" y="19717"/>
                  </a:lnTo>
                  <a:lnTo>
                    <a:pt x="31698" y="20000"/>
                  </a:lnTo>
                  <a:lnTo>
                    <a:pt x="31603" y="20000"/>
                  </a:lnTo>
                  <a:lnTo>
                    <a:pt x="31603" y="19906"/>
                  </a:lnTo>
                  <a:lnTo>
                    <a:pt x="31320" y="20095"/>
                  </a:lnTo>
                  <a:lnTo>
                    <a:pt x="31037" y="20283"/>
                  </a:lnTo>
                  <a:lnTo>
                    <a:pt x="31132" y="20095"/>
                  </a:lnTo>
                  <a:lnTo>
                    <a:pt x="30943" y="20283"/>
                  </a:lnTo>
                  <a:lnTo>
                    <a:pt x="31132" y="20378"/>
                  </a:lnTo>
                  <a:lnTo>
                    <a:pt x="31037" y="20661"/>
                  </a:lnTo>
                  <a:lnTo>
                    <a:pt x="30849" y="20849"/>
                  </a:lnTo>
                  <a:lnTo>
                    <a:pt x="30754" y="20944"/>
                  </a:lnTo>
                  <a:lnTo>
                    <a:pt x="30660" y="20849"/>
                  </a:lnTo>
                  <a:lnTo>
                    <a:pt x="30849" y="20755"/>
                  </a:lnTo>
                  <a:lnTo>
                    <a:pt x="30754" y="20755"/>
                  </a:lnTo>
                  <a:lnTo>
                    <a:pt x="30754" y="20661"/>
                  </a:lnTo>
                  <a:lnTo>
                    <a:pt x="30754" y="20566"/>
                  </a:lnTo>
                  <a:lnTo>
                    <a:pt x="30660" y="20661"/>
                  </a:lnTo>
                  <a:lnTo>
                    <a:pt x="30471" y="20849"/>
                  </a:lnTo>
                  <a:lnTo>
                    <a:pt x="30094" y="21038"/>
                  </a:lnTo>
                  <a:lnTo>
                    <a:pt x="30188" y="21038"/>
                  </a:lnTo>
                  <a:lnTo>
                    <a:pt x="30188" y="21227"/>
                  </a:lnTo>
                  <a:lnTo>
                    <a:pt x="29905" y="21604"/>
                  </a:lnTo>
                  <a:lnTo>
                    <a:pt x="30188" y="21415"/>
                  </a:lnTo>
                  <a:lnTo>
                    <a:pt x="29905" y="21793"/>
                  </a:lnTo>
                  <a:lnTo>
                    <a:pt x="29905" y="21698"/>
                  </a:lnTo>
                  <a:lnTo>
                    <a:pt x="29811" y="21793"/>
                  </a:lnTo>
                  <a:lnTo>
                    <a:pt x="29716" y="21887"/>
                  </a:lnTo>
                  <a:lnTo>
                    <a:pt x="29339" y="21981"/>
                  </a:lnTo>
                  <a:lnTo>
                    <a:pt x="28867" y="21981"/>
                  </a:lnTo>
                  <a:lnTo>
                    <a:pt x="28773" y="22076"/>
                  </a:lnTo>
                  <a:lnTo>
                    <a:pt x="28584" y="22170"/>
                  </a:lnTo>
                  <a:lnTo>
                    <a:pt x="28679" y="22264"/>
                  </a:lnTo>
                  <a:lnTo>
                    <a:pt x="28679" y="22453"/>
                  </a:lnTo>
                  <a:lnTo>
                    <a:pt x="28962" y="22076"/>
                  </a:lnTo>
                  <a:lnTo>
                    <a:pt x="28867" y="22453"/>
                  </a:lnTo>
                  <a:lnTo>
                    <a:pt x="29150" y="22264"/>
                  </a:lnTo>
                  <a:lnTo>
                    <a:pt x="29150" y="22359"/>
                  </a:lnTo>
                  <a:lnTo>
                    <a:pt x="28679" y="22642"/>
                  </a:lnTo>
                  <a:lnTo>
                    <a:pt x="28490" y="22547"/>
                  </a:lnTo>
                  <a:lnTo>
                    <a:pt x="28396" y="22453"/>
                  </a:lnTo>
                  <a:lnTo>
                    <a:pt x="28301" y="22453"/>
                  </a:lnTo>
                  <a:lnTo>
                    <a:pt x="28207" y="22547"/>
                  </a:lnTo>
                  <a:lnTo>
                    <a:pt x="27924" y="22736"/>
                  </a:lnTo>
                  <a:lnTo>
                    <a:pt x="27641" y="22925"/>
                  </a:lnTo>
                  <a:lnTo>
                    <a:pt x="27735" y="22925"/>
                  </a:lnTo>
                  <a:lnTo>
                    <a:pt x="26886" y="23491"/>
                  </a:lnTo>
                  <a:lnTo>
                    <a:pt x="26132" y="23962"/>
                  </a:lnTo>
                  <a:lnTo>
                    <a:pt x="26132" y="23774"/>
                  </a:lnTo>
                  <a:lnTo>
                    <a:pt x="26226" y="23585"/>
                  </a:lnTo>
                  <a:lnTo>
                    <a:pt x="25754" y="23868"/>
                  </a:lnTo>
                  <a:lnTo>
                    <a:pt x="25471" y="24151"/>
                  </a:lnTo>
                  <a:lnTo>
                    <a:pt x="25377" y="24245"/>
                  </a:lnTo>
                  <a:lnTo>
                    <a:pt x="25471" y="24340"/>
                  </a:lnTo>
                  <a:lnTo>
                    <a:pt x="25188" y="24245"/>
                  </a:lnTo>
                  <a:lnTo>
                    <a:pt x="24905" y="24245"/>
                  </a:lnTo>
                  <a:lnTo>
                    <a:pt x="24434" y="24340"/>
                  </a:lnTo>
                  <a:lnTo>
                    <a:pt x="23585" y="24811"/>
                  </a:lnTo>
                  <a:lnTo>
                    <a:pt x="23207" y="24906"/>
                  </a:lnTo>
                  <a:lnTo>
                    <a:pt x="22924" y="25000"/>
                  </a:lnTo>
                  <a:lnTo>
                    <a:pt x="22830" y="24906"/>
                  </a:lnTo>
                  <a:lnTo>
                    <a:pt x="22924" y="24811"/>
                  </a:lnTo>
                  <a:lnTo>
                    <a:pt x="22830" y="24717"/>
                  </a:lnTo>
                  <a:lnTo>
                    <a:pt x="21886" y="24717"/>
                  </a:lnTo>
                  <a:lnTo>
                    <a:pt x="21509" y="24906"/>
                  </a:lnTo>
                  <a:lnTo>
                    <a:pt x="21037" y="25189"/>
                  </a:lnTo>
                  <a:lnTo>
                    <a:pt x="20660" y="25283"/>
                  </a:lnTo>
                  <a:lnTo>
                    <a:pt x="20754" y="25189"/>
                  </a:lnTo>
                  <a:lnTo>
                    <a:pt x="20754" y="25094"/>
                  </a:lnTo>
                  <a:lnTo>
                    <a:pt x="20471" y="25283"/>
                  </a:lnTo>
                  <a:lnTo>
                    <a:pt x="20377" y="25377"/>
                  </a:lnTo>
                  <a:lnTo>
                    <a:pt x="20188" y="25094"/>
                  </a:lnTo>
                  <a:lnTo>
                    <a:pt x="20471" y="25094"/>
                  </a:lnTo>
                  <a:lnTo>
                    <a:pt x="20094" y="25000"/>
                  </a:lnTo>
                  <a:lnTo>
                    <a:pt x="19339" y="25094"/>
                  </a:lnTo>
                  <a:lnTo>
                    <a:pt x="18019" y="25377"/>
                  </a:lnTo>
                  <a:lnTo>
                    <a:pt x="18019" y="25377"/>
                  </a:lnTo>
                  <a:lnTo>
                    <a:pt x="18679" y="25000"/>
                  </a:lnTo>
                  <a:lnTo>
                    <a:pt x="18396" y="25000"/>
                  </a:lnTo>
                  <a:lnTo>
                    <a:pt x="18113" y="25094"/>
                  </a:lnTo>
                  <a:lnTo>
                    <a:pt x="17830" y="25094"/>
                  </a:lnTo>
                  <a:lnTo>
                    <a:pt x="17075" y="25000"/>
                  </a:lnTo>
                  <a:lnTo>
                    <a:pt x="15943" y="24717"/>
                  </a:lnTo>
                  <a:lnTo>
                    <a:pt x="15094" y="24623"/>
                  </a:lnTo>
                  <a:lnTo>
                    <a:pt x="14811" y="24528"/>
                  </a:lnTo>
                  <a:lnTo>
                    <a:pt x="14764" y="24481"/>
                  </a:lnTo>
                  <a:lnTo>
                    <a:pt x="14764" y="24481"/>
                  </a:lnTo>
                  <a:lnTo>
                    <a:pt x="14717" y="24528"/>
                  </a:lnTo>
                  <a:lnTo>
                    <a:pt x="14339" y="24340"/>
                  </a:lnTo>
                  <a:lnTo>
                    <a:pt x="13868" y="24057"/>
                  </a:lnTo>
                  <a:lnTo>
                    <a:pt x="13868" y="24057"/>
                  </a:lnTo>
                  <a:lnTo>
                    <a:pt x="14056" y="24245"/>
                  </a:lnTo>
                  <a:lnTo>
                    <a:pt x="13868" y="24245"/>
                  </a:lnTo>
                  <a:lnTo>
                    <a:pt x="13679" y="24151"/>
                  </a:lnTo>
                  <a:lnTo>
                    <a:pt x="13585" y="23962"/>
                  </a:lnTo>
                  <a:lnTo>
                    <a:pt x="13396" y="23962"/>
                  </a:lnTo>
                  <a:lnTo>
                    <a:pt x="13490" y="23868"/>
                  </a:lnTo>
                  <a:lnTo>
                    <a:pt x="12924" y="23868"/>
                  </a:lnTo>
                  <a:lnTo>
                    <a:pt x="12170" y="23679"/>
                  </a:lnTo>
                  <a:lnTo>
                    <a:pt x="11509" y="23491"/>
                  </a:lnTo>
                  <a:lnTo>
                    <a:pt x="11226" y="23302"/>
                  </a:lnTo>
                  <a:lnTo>
                    <a:pt x="11132" y="23113"/>
                  </a:lnTo>
                  <a:lnTo>
                    <a:pt x="10755" y="23113"/>
                  </a:lnTo>
                  <a:lnTo>
                    <a:pt x="10472" y="22925"/>
                  </a:lnTo>
                  <a:lnTo>
                    <a:pt x="10566" y="22925"/>
                  </a:lnTo>
                  <a:lnTo>
                    <a:pt x="10094" y="22736"/>
                  </a:lnTo>
                  <a:lnTo>
                    <a:pt x="9717" y="22642"/>
                  </a:lnTo>
                  <a:lnTo>
                    <a:pt x="9339" y="22642"/>
                  </a:lnTo>
                  <a:lnTo>
                    <a:pt x="9339" y="22453"/>
                  </a:lnTo>
                  <a:lnTo>
                    <a:pt x="9339" y="22264"/>
                  </a:lnTo>
                  <a:lnTo>
                    <a:pt x="9056" y="21981"/>
                  </a:lnTo>
                  <a:lnTo>
                    <a:pt x="7924" y="21321"/>
                  </a:lnTo>
                  <a:lnTo>
                    <a:pt x="7453" y="21038"/>
                  </a:lnTo>
                  <a:lnTo>
                    <a:pt x="6887" y="20566"/>
                  </a:lnTo>
                  <a:lnTo>
                    <a:pt x="6132" y="19906"/>
                  </a:lnTo>
                  <a:lnTo>
                    <a:pt x="5755" y="19717"/>
                  </a:lnTo>
                  <a:lnTo>
                    <a:pt x="5660" y="19623"/>
                  </a:lnTo>
                  <a:lnTo>
                    <a:pt x="5472" y="19623"/>
                  </a:lnTo>
                  <a:lnTo>
                    <a:pt x="5283" y="19246"/>
                  </a:lnTo>
                  <a:lnTo>
                    <a:pt x="4906" y="18774"/>
                  </a:lnTo>
                  <a:lnTo>
                    <a:pt x="4528" y="18302"/>
                  </a:lnTo>
                  <a:lnTo>
                    <a:pt x="4151" y="18019"/>
                  </a:lnTo>
                  <a:lnTo>
                    <a:pt x="4151" y="17736"/>
                  </a:lnTo>
                  <a:lnTo>
                    <a:pt x="4057" y="17547"/>
                  </a:lnTo>
                  <a:lnTo>
                    <a:pt x="3679" y="17076"/>
                  </a:lnTo>
                  <a:lnTo>
                    <a:pt x="3868" y="17076"/>
                  </a:lnTo>
                  <a:lnTo>
                    <a:pt x="3113" y="16887"/>
                  </a:lnTo>
                  <a:lnTo>
                    <a:pt x="3207" y="16604"/>
                  </a:lnTo>
                  <a:lnTo>
                    <a:pt x="3113" y="16227"/>
                  </a:lnTo>
                  <a:lnTo>
                    <a:pt x="2924" y="15849"/>
                  </a:lnTo>
                  <a:lnTo>
                    <a:pt x="2641" y="15661"/>
                  </a:lnTo>
                  <a:lnTo>
                    <a:pt x="2736" y="15566"/>
                  </a:lnTo>
                  <a:lnTo>
                    <a:pt x="2641" y="15472"/>
                  </a:lnTo>
                  <a:lnTo>
                    <a:pt x="2453" y="15095"/>
                  </a:lnTo>
                  <a:lnTo>
                    <a:pt x="1981" y="14529"/>
                  </a:lnTo>
                  <a:lnTo>
                    <a:pt x="2170" y="14434"/>
                  </a:lnTo>
                  <a:lnTo>
                    <a:pt x="1981" y="14340"/>
                  </a:lnTo>
                  <a:lnTo>
                    <a:pt x="1887" y="14246"/>
                  </a:lnTo>
                  <a:lnTo>
                    <a:pt x="1792" y="14151"/>
                  </a:lnTo>
                  <a:lnTo>
                    <a:pt x="1604" y="13680"/>
                  </a:lnTo>
                  <a:lnTo>
                    <a:pt x="1698" y="13774"/>
                  </a:lnTo>
                  <a:lnTo>
                    <a:pt x="1698" y="13774"/>
                  </a:lnTo>
                  <a:lnTo>
                    <a:pt x="1509" y="13302"/>
                  </a:lnTo>
                  <a:lnTo>
                    <a:pt x="1321" y="12831"/>
                  </a:lnTo>
                  <a:lnTo>
                    <a:pt x="1226" y="12453"/>
                  </a:lnTo>
                  <a:lnTo>
                    <a:pt x="1226" y="12170"/>
                  </a:lnTo>
                  <a:lnTo>
                    <a:pt x="1321" y="11982"/>
                  </a:lnTo>
                  <a:lnTo>
                    <a:pt x="1415" y="12453"/>
                  </a:lnTo>
                  <a:lnTo>
                    <a:pt x="1509" y="12359"/>
                  </a:lnTo>
                  <a:lnTo>
                    <a:pt x="1792" y="12359"/>
                  </a:lnTo>
                  <a:lnTo>
                    <a:pt x="1604" y="12170"/>
                  </a:lnTo>
                  <a:lnTo>
                    <a:pt x="1604" y="11887"/>
                  </a:lnTo>
                  <a:lnTo>
                    <a:pt x="1509" y="11227"/>
                  </a:lnTo>
                  <a:lnTo>
                    <a:pt x="1415" y="11132"/>
                  </a:lnTo>
                  <a:lnTo>
                    <a:pt x="1415" y="10944"/>
                  </a:lnTo>
                  <a:lnTo>
                    <a:pt x="1321" y="10849"/>
                  </a:lnTo>
                  <a:lnTo>
                    <a:pt x="1226" y="10849"/>
                  </a:lnTo>
                  <a:lnTo>
                    <a:pt x="1226" y="11038"/>
                  </a:lnTo>
                  <a:lnTo>
                    <a:pt x="1321" y="11321"/>
                  </a:lnTo>
                  <a:lnTo>
                    <a:pt x="1132" y="11227"/>
                  </a:lnTo>
                  <a:lnTo>
                    <a:pt x="1132" y="11132"/>
                  </a:lnTo>
                  <a:lnTo>
                    <a:pt x="1132" y="11038"/>
                  </a:lnTo>
                  <a:lnTo>
                    <a:pt x="943" y="10849"/>
                  </a:lnTo>
                  <a:lnTo>
                    <a:pt x="1038" y="10661"/>
                  </a:lnTo>
                  <a:lnTo>
                    <a:pt x="1132" y="10378"/>
                  </a:lnTo>
                  <a:lnTo>
                    <a:pt x="1226" y="9812"/>
                  </a:lnTo>
                  <a:lnTo>
                    <a:pt x="1132" y="9340"/>
                  </a:lnTo>
                  <a:lnTo>
                    <a:pt x="1132" y="9151"/>
                  </a:lnTo>
                  <a:lnTo>
                    <a:pt x="1226" y="9057"/>
                  </a:lnTo>
                  <a:lnTo>
                    <a:pt x="1226" y="8491"/>
                  </a:lnTo>
                  <a:lnTo>
                    <a:pt x="1321" y="7831"/>
                  </a:lnTo>
                  <a:lnTo>
                    <a:pt x="1604" y="6416"/>
                  </a:lnTo>
                  <a:lnTo>
                    <a:pt x="1981" y="4906"/>
                  </a:lnTo>
                  <a:lnTo>
                    <a:pt x="2453" y="3302"/>
                  </a:lnTo>
                  <a:lnTo>
                    <a:pt x="2736" y="2359"/>
                  </a:lnTo>
                  <a:lnTo>
                    <a:pt x="2924" y="1887"/>
                  </a:lnTo>
                  <a:lnTo>
                    <a:pt x="3019" y="1416"/>
                  </a:lnTo>
                  <a:lnTo>
                    <a:pt x="3302" y="1133"/>
                  </a:lnTo>
                  <a:lnTo>
                    <a:pt x="3491" y="755"/>
                  </a:lnTo>
                  <a:lnTo>
                    <a:pt x="3585" y="567"/>
                  </a:lnTo>
                  <a:lnTo>
                    <a:pt x="3585" y="472"/>
                  </a:lnTo>
                  <a:lnTo>
                    <a:pt x="3491" y="378"/>
                  </a:lnTo>
                  <a:lnTo>
                    <a:pt x="3302" y="284"/>
                  </a:lnTo>
                  <a:lnTo>
                    <a:pt x="3207" y="95"/>
                  </a:lnTo>
                  <a:lnTo>
                    <a:pt x="3113" y="1"/>
                  </a:lnTo>
                  <a:close/>
                </a:path>
              </a:pathLst>
            </a:custGeom>
            <a:solidFill>
              <a:schemeClr val="accent1">
                <a:lumMod val="40000"/>
                <a:lumOff val="60000"/>
              </a:schemeClr>
            </a:solidFill>
            <a:ln>
              <a:solidFill>
                <a:srgbClr val="FF0066"/>
              </a:solidFill>
            </a:ln>
          </p:spPr>
          <p:txBody>
            <a:bodyPr lIns="91425" tIns="91425" rIns="91425" bIns="91425" anchor="ctr" anchorCtr="0">
              <a:noAutofit/>
            </a:bodyPr>
            <a:lstStyle/>
            <a:p>
              <a:pPr lvl="0">
                <a:spcBef>
                  <a:spcPts val="0"/>
                </a:spcBef>
                <a:buNone/>
              </a:pPr>
              <a:endParaRPr dirty="0">
                <a:solidFill>
                  <a:srgbClr val="FF0000"/>
                </a:solidFill>
              </a:endParaRPr>
            </a:p>
          </p:txBody>
        </p:sp>
        <p:sp>
          <p:nvSpPr>
            <p:cNvPr id="41" name="Shape 41"/>
            <p:cNvSpPr/>
            <p:nvPr/>
          </p:nvSpPr>
          <p:spPr>
            <a:xfrm>
              <a:off x="1091875" y="1951850"/>
              <a:ext cx="188700" cy="136800"/>
            </a:xfrm>
            <a:custGeom>
              <a:avLst/>
              <a:gdLst/>
              <a:ahLst/>
              <a:cxnLst/>
              <a:rect l="0" t="0" r="0" b="0"/>
              <a:pathLst>
                <a:path w="7548" h="5472" extrusionOk="0">
                  <a:moveTo>
                    <a:pt x="5000" y="0"/>
                  </a:moveTo>
                  <a:lnTo>
                    <a:pt x="4812" y="95"/>
                  </a:lnTo>
                  <a:lnTo>
                    <a:pt x="4717" y="95"/>
                  </a:lnTo>
                  <a:lnTo>
                    <a:pt x="4340" y="472"/>
                  </a:lnTo>
                  <a:lnTo>
                    <a:pt x="4057" y="566"/>
                  </a:lnTo>
                  <a:lnTo>
                    <a:pt x="3774" y="566"/>
                  </a:lnTo>
                  <a:lnTo>
                    <a:pt x="3397" y="378"/>
                  </a:lnTo>
                  <a:lnTo>
                    <a:pt x="3208" y="944"/>
                  </a:lnTo>
                  <a:lnTo>
                    <a:pt x="2548" y="1887"/>
                  </a:lnTo>
                  <a:lnTo>
                    <a:pt x="2170" y="2359"/>
                  </a:lnTo>
                  <a:lnTo>
                    <a:pt x="1793" y="2736"/>
                  </a:lnTo>
                  <a:lnTo>
                    <a:pt x="1415" y="2925"/>
                  </a:lnTo>
                  <a:lnTo>
                    <a:pt x="1321" y="2925"/>
                  </a:lnTo>
                  <a:lnTo>
                    <a:pt x="1227" y="2831"/>
                  </a:lnTo>
                  <a:lnTo>
                    <a:pt x="1321" y="3114"/>
                  </a:lnTo>
                  <a:lnTo>
                    <a:pt x="1132" y="3114"/>
                  </a:lnTo>
                  <a:lnTo>
                    <a:pt x="1227" y="3302"/>
                  </a:lnTo>
                  <a:lnTo>
                    <a:pt x="1227" y="3208"/>
                  </a:lnTo>
                  <a:lnTo>
                    <a:pt x="1321" y="3302"/>
                  </a:lnTo>
                  <a:lnTo>
                    <a:pt x="1510" y="3491"/>
                  </a:lnTo>
                  <a:lnTo>
                    <a:pt x="1321" y="3397"/>
                  </a:lnTo>
                  <a:lnTo>
                    <a:pt x="1132" y="3491"/>
                  </a:lnTo>
                  <a:lnTo>
                    <a:pt x="755" y="3963"/>
                  </a:lnTo>
                  <a:lnTo>
                    <a:pt x="472" y="4529"/>
                  </a:lnTo>
                  <a:lnTo>
                    <a:pt x="283" y="4623"/>
                  </a:lnTo>
                  <a:lnTo>
                    <a:pt x="0" y="4623"/>
                  </a:lnTo>
                  <a:lnTo>
                    <a:pt x="378" y="5095"/>
                  </a:lnTo>
                  <a:lnTo>
                    <a:pt x="944" y="5472"/>
                  </a:lnTo>
                  <a:lnTo>
                    <a:pt x="849" y="5378"/>
                  </a:lnTo>
                  <a:lnTo>
                    <a:pt x="944" y="5283"/>
                  </a:lnTo>
                  <a:lnTo>
                    <a:pt x="1132" y="5189"/>
                  </a:lnTo>
                  <a:lnTo>
                    <a:pt x="1321" y="5000"/>
                  </a:lnTo>
                  <a:lnTo>
                    <a:pt x="1321" y="4812"/>
                  </a:lnTo>
                  <a:lnTo>
                    <a:pt x="1227" y="4623"/>
                  </a:lnTo>
                  <a:lnTo>
                    <a:pt x="1227" y="4623"/>
                  </a:lnTo>
                  <a:lnTo>
                    <a:pt x="1510" y="4812"/>
                  </a:lnTo>
                  <a:lnTo>
                    <a:pt x="1415" y="4717"/>
                  </a:lnTo>
                  <a:lnTo>
                    <a:pt x="1415" y="4717"/>
                  </a:lnTo>
                  <a:lnTo>
                    <a:pt x="1604" y="4812"/>
                  </a:lnTo>
                  <a:lnTo>
                    <a:pt x="1698" y="4906"/>
                  </a:lnTo>
                  <a:lnTo>
                    <a:pt x="1604" y="4717"/>
                  </a:lnTo>
                  <a:lnTo>
                    <a:pt x="1415" y="4151"/>
                  </a:lnTo>
                  <a:lnTo>
                    <a:pt x="1510" y="4340"/>
                  </a:lnTo>
                  <a:lnTo>
                    <a:pt x="1887" y="4529"/>
                  </a:lnTo>
                  <a:lnTo>
                    <a:pt x="4812" y="1321"/>
                  </a:lnTo>
                  <a:lnTo>
                    <a:pt x="4812" y="1415"/>
                  </a:lnTo>
                  <a:lnTo>
                    <a:pt x="4812" y="1510"/>
                  </a:lnTo>
                  <a:lnTo>
                    <a:pt x="5095" y="1510"/>
                  </a:lnTo>
                  <a:lnTo>
                    <a:pt x="5000" y="1604"/>
                  </a:lnTo>
                  <a:lnTo>
                    <a:pt x="5000" y="1698"/>
                  </a:lnTo>
                  <a:lnTo>
                    <a:pt x="5189" y="1981"/>
                  </a:lnTo>
                  <a:lnTo>
                    <a:pt x="5472" y="2264"/>
                  </a:lnTo>
                  <a:lnTo>
                    <a:pt x="5661" y="2264"/>
                  </a:lnTo>
                  <a:lnTo>
                    <a:pt x="5944" y="2170"/>
                  </a:lnTo>
                  <a:lnTo>
                    <a:pt x="5661" y="2359"/>
                  </a:lnTo>
                  <a:lnTo>
                    <a:pt x="5566" y="2453"/>
                  </a:lnTo>
                  <a:lnTo>
                    <a:pt x="5566" y="2642"/>
                  </a:lnTo>
                  <a:lnTo>
                    <a:pt x="5661" y="2736"/>
                  </a:lnTo>
                  <a:lnTo>
                    <a:pt x="5944" y="2831"/>
                  </a:lnTo>
                  <a:lnTo>
                    <a:pt x="6132" y="2831"/>
                  </a:lnTo>
                  <a:lnTo>
                    <a:pt x="6227" y="3114"/>
                  </a:lnTo>
                  <a:lnTo>
                    <a:pt x="6415" y="3585"/>
                  </a:lnTo>
                  <a:lnTo>
                    <a:pt x="6698" y="4057"/>
                  </a:lnTo>
                  <a:lnTo>
                    <a:pt x="6887" y="4151"/>
                  </a:lnTo>
                  <a:lnTo>
                    <a:pt x="7076" y="4151"/>
                  </a:lnTo>
                  <a:lnTo>
                    <a:pt x="6887" y="4340"/>
                  </a:lnTo>
                  <a:lnTo>
                    <a:pt x="6793" y="4434"/>
                  </a:lnTo>
                  <a:lnTo>
                    <a:pt x="6887" y="4529"/>
                  </a:lnTo>
                  <a:lnTo>
                    <a:pt x="7076" y="4717"/>
                  </a:lnTo>
                  <a:lnTo>
                    <a:pt x="7453" y="4812"/>
                  </a:lnTo>
                  <a:lnTo>
                    <a:pt x="7264" y="5000"/>
                  </a:lnTo>
                  <a:lnTo>
                    <a:pt x="7076" y="5095"/>
                  </a:lnTo>
                  <a:lnTo>
                    <a:pt x="7359" y="5095"/>
                  </a:lnTo>
                  <a:lnTo>
                    <a:pt x="7547" y="4717"/>
                  </a:lnTo>
                  <a:lnTo>
                    <a:pt x="7453" y="4623"/>
                  </a:lnTo>
                  <a:lnTo>
                    <a:pt x="7264" y="4717"/>
                  </a:lnTo>
                  <a:lnTo>
                    <a:pt x="7453" y="4434"/>
                  </a:lnTo>
                  <a:lnTo>
                    <a:pt x="7453" y="4340"/>
                  </a:lnTo>
                  <a:lnTo>
                    <a:pt x="7453" y="4151"/>
                  </a:lnTo>
                  <a:lnTo>
                    <a:pt x="7170" y="3963"/>
                  </a:lnTo>
                  <a:lnTo>
                    <a:pt x="6793" y="3868"/>
                  </a:lnTo>
                  <a:lnTo>
                    <a:pt x="6981" y="3774"/>
                  </a:lnTo>
                  <a:lnTo>
                    <a:pt x="7264" y="3585"/>
                  </a:lnTo>
                  <a:lnTo>
                    <a:pt x="6981" y="3114"/>
                  </a:lnTo>
                  <a:lnTo>
                    <a:pt x="6698" y="2831"/>
                  </a:lnTo>
                  <a:lnTo>
                    <a:pt x="6415" y="2642"/>
                  </a:lnTo>
                  <a:lnTo>
                    <a:pt x="6604" y="2264"/>
                  </a:lnTo>
                  <a:lnTo>
                    <a:pt x="6887" y="1981"/>
                  </a:lnTo>
                  <a:lnTo>
                    <a:pt x="6415" y="2076"/>
                  </a:lnTo>
                  <a:lnTo>
                    <a:pt x="6604" y="1887"/>
                  </a:lnTo>
                  <a:lnTo>
                    <a:pt x="6227" y="1887"/>
                  </a:lnTo>
                  <a:lnTo>
                    <a:pt x="6415" y="1698"/>
                  </a:lnTo>
                  <a:lnTo>
                    <a:pt x="6510" y="1604"/>
                  </a:lnTo>
                  <a:lnTo>
                    <a:pt x="6510" y="1510"/>
                  </a:lnTo>
                  <a:lnTo>
                    <a:pt x="6227" y="1604"/>
                  </a:lnTo>
                  <a:lnTo>
                    <a:pt x="6132" y="1793"/>
                  </a:lnTo>
                  <a:lnTo>
                    <a:pt x="6132" y="1510"/>
                  </a:lnTo>
                  <a:lnTo>
                    <a:pt x="6038" y="1321"/>
                  </a:lnTo>
                  <a:lnTo>
                    <a:pt x="5755" y="944"/>
                  </a:lnTo>
                  <a:lnTo>
                    <a:pt x="5283" y="566"/>
                  </a:lnTo>
                  <a:lnTo>
                    <a:pt x="5095" y="283"/>
                  </a:lnTo>
                  <a:lnTo>
                    <a:pt x="5000" y="0"/>
                  </a:lnTo>
                  <a:close/>
                </a:path>
              </a:pathLst>
            </a:custGeom>
            <a:solidFill>
              <a:srgbClr val="FFFFFF"/>
            </a:solidFill>
            <a:ln>
              <a:solidFill>
                <a:srgbClr val="FF0066"/>
              </a:solidFill>
            </a:ln>
          </p:spPr>
          <p:txBody>
            <a:bodyPr lIns="91425" tIns="91425" rIns="91425" bIns="91425" anchor="ctr" anchorCtr="0">
              <a:noAutofit/>
            </a:bodyPr>
            <a:lstStyle/>
            <a:p>
              <a:pPr lvl="0">
                <a:spcBef>
                  <a:spcPts val="0"/>
                </a:spcBef>
                <a:buNone/>
              </a:pPr>
              <a:endParaRPr dirty="0"/>
            </a:p>
          </p:txBody>
        </p:sp>
      </p:grpSp>
      <p:grpSp>
        <p:nvGrpSpPr>
          <p:cNvPr id="42" name="Shape 42"/>
          <p:cNvGrpSpPr/>
          <p:nvPr/>
        </p:nvGrpSpPr>
        <p:grpSpPr>
          <a:xfrm rot="-9269861">
            <a:off x="6165720" y="1346512"/>
            <a:ext cx="750219" cy="664172"/>
            <a:chOff x="1113100" y="2199475"/>
            <a:chExt cx="801900" cy="709925"/>
          </a:xfrm>
        </p:grpSpPr>
        <p:sp>
          <p:nvSpPr>
            <p:cNvPr id="43" name="Shape 43"/>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solidFill>
                <a:srgbClr val="FF0066"/>
              </a:solidFill>
            </a:ln>
          </p:spPr>
          <p:txBody>
            <a:bodyPr lIns="91425" tIns="91425" rIns="91425" bIns="91425" anchor="ctr" anchorCtr="0">
              <a:noAutofit/>
            </a:bodyPr>
            <a:lstStyle/>
            <a:p>
              <a:pPr lvl="0">
                <a:spcBef>
                  <a:spcPts val="0"/>
                </a:spcBef>
                <a:buNone/>
              </a:pPr>
              <a:endParaRPr dirty="0">
                <a:solidFill>
                  <a:srgbClr val="FFFF00"/>
                </a:solidFill>
              </a:endParaRPr>
            </a:p>
          </p:txBody>
        </p:sp>
        <p:sp>
          <p:nvSpPr>
            <p:cNvPr id="44" name="Shape 44"/>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solidFill>
                <a:srgbClr val="FF0066"/>
              </a:solidFill>
            </a:ln>
          </p:spPr>
          <p:txBody>
            <a:bodyPr lIns="91425" tIns="91425" rIns="91425" bIns="91425" anchor="ctr" anchorCtr="0">
              <a:noAutofit/>
            </a:bodyPr>
            <a:lstStyle/>
            <a:p>
              <a:pPr lvl="0">
                <a:spcBef>
                  <a:spcPts val="0"/>
                </a:spcBef>
                <a:buNone/>
              </a:pPr>
              <a:endParaRPr dirty="0">
                <a:solidFill>
                  <a:srgbClr val="FFFF00"/>
                </a:solidFill>
              </a:endParaRPr>
            </a:p>
          </p:txBody>
        </p:sp>
      </p:grpSp>
      <p:sp>
        <p:nvSpPr>
          <p:cNvPr id="45" name="Shape 45"/>
          <p:cNvSpPr/>
          <p:nvPr/>
        </p:nvSpPr>
        <p:spPr>
          <a:xfrm>
            <a:off x="2497626" y="2497075"/>
            <a:ext cx="1442480" cy="102977"/>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solidFill>
              <a:srgbClr val="FF0066"/>
            </a:solidFill>
          </a:ln>
        </p:spPr>
        <p:txBody>
          <a:bodyPr lIns="91425" tIns="91425" rIns="91425" bIns="91425" anchor="ctr" anchorCtr="0">
            <a:noAutofit/>
          </a:bodyPr>
          <a:lstStyle/>
          <a:p>
            <a:pPr lvl="0">
              <a:spcBef>
                <a:spcPts val="0"/>
              </a:spcBef>
              <a:buNone/>
            </a:pPr>
            <a:endParaRPr dirty="0">
              <a:solidFill>
                <a:srgbClr val="FFFF00"/>
              </a:solidFill>
            </a:endParaRPr>
          </a:p>
        </p:txBody>
      </p:sp>
      <p:sp>
        <p:nvSpPr>
          <p:cNvPr id="46" name="Shape 46"/>
          <p:cNvSpPr/>
          <p:nvPr/>
        </p:nvSpPr>
        <p:spPr>
          <a:xfrm>
            <a:off x="5827179" y="2522676"/>
            <a:ext cx="2058016" cy="101596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 name="TextBox 1"/>
          <p:cNvSpPr txBox="1"/>
          <p:nvPr/>
        </p:nvSpPr>
        <p:spPr>
          <a:xfrm>
            <a:off x="926434" y="4881890"/>
            <a:ext cx="7291133" cy="261610"/>
          </a:xfrm>
          <a:prstGeom prst="rect">
            <a:avLst/>
          </a:prstGeom>
          <a:noFill/>
        </p:spPr>
        <p:txBody>
          <a:bodyPr wrap="square" rtlCol="0">
            <a:spAutoFit/>
          </a:bodyPr>
          <a:lstStyle/>
          <a:p>
            <a:pPr algn="ctr"/>
            <a:r>
              <a:rPr lang="en-US" sz="1100" dirty="0">
                <a:solidFill>
                  <a:schemeClr val="bg1"/>
                </a:solidFill>
                <a:latin typeface="Walter Turncoat" panose="020B0604020202020204" charset="0"/>
                <a:ea typeface="Walter Turncoat" panose="020B0604020202020204" charset="0"/>
              </a:rPr>
              <a:t>Tiffany Lewis ● First Annual Higher Education Flipped Learning Conference ● </a:t>
            </a:r>
            <a:fld id="{08557D0A-AB82-4F97-88FC-9395B22BAE8D}" type="datetime2">
              <a:rPr lang="en-US" sz="1100" smtClean="0">
                <a:solidFill>
                  <a:schemeClr val="bg1"/>
                </a:solidFill>
                <a:latin typeface="Walter Turncoat" panose="020B0604020202020204" charset="0"/>
                <a:ea typeface="Walter Turncoat" panose="020B0604020202020204" charset="0"/>
              </a:rPr>
              <a:t>Wednesday, June 8, 2016</a:t>
            </a:fld>
            <a:endParaRPr lang="en-US" sz="1100" dirty="0">
              <a:solidFill>
                <a:schemeClr val="bg1"/>
              </a:solidFill>
              <a:latin typeface="Walter Turncoat" panose="020B0604020202020204" charset="0"/>
              <a:ea typeface="Walter Turncoat" panose="020B060402020202020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76129">
            <a:off x="99629" y="6014"/>
            <a:ext cx="4052295" cy="303922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9276">
            <a:off x="4277058" y="127203"/>
            <a:ext cx="4719516" cy="35396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10398"/>
          <a:stretch/>
        </p:blipFill>
        <p:spPr>
          <a:xfrm>
            <a:off x="1174653" y="2512862"/>
            <a:ext cx="3348131" cy="2802503"/>
          </a:xfrm>
          <a:prstGeom prst="ellipse">
            <a:avLst/>
          </a:prstGeom>
          <a:ln>
            <a:noFill/>
          </a:ln>
          <a:effectLst>
            <a:softEdge rad="112500"/>
          </a:effectLst>
        </p:spPr>
      </p:pic>
    </p:spTree>
    <p:extLst>
      <p:ext uri="{BB962C8B-B14F-4D97-AF65-F5344CB8AC3E}">
        <p14:creationId xmlns:p14="http://schemas.microsoft.com/office/powerpoint/2010/main" val="277722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What </a:t>
            </a:r>
            <a:r>
              <a:rPr lang="en-US" sz="7200" b="1" dirty="0">
                <a:solidFill>
                  <a:srgbClr val="FF0066"/>
                </a:solidFill>
                <a:effectLst>
                  <a:outerShdw blurRad="38100" dist="38100" dir="2700000" algn="tl">
                    <a:srgbClr val="000000">
                      <a:alpha val="43137"/>
                    </a:srgbClr>
                  </a:outerShdw>
                </a:effectLst>
              </a:rPr>
              <a:t>NOT</a:t>
            </a:r>
            <a:r>
              <a:rPr lang="en-US" dirty="0"/>
              <a:t> to Do?</a:t>
            </a:r>
          </a:p>
        </p:txBody>
      </p:sp>
      <p:sp>
        <p:nvSpPr>
          <p:cNvPr id="5" name="Shape 71"/>
          <p:cNvSpPr txBox="1">
            <a:spLocks/>
          </p:cNvSpPr>
          <p:nvPr/>
        </p:nvSpPr>
        <p:spPr>
          <a:xfrm>
            <a:off x="7558163" y="3615121"/>
            <a:ext cx="1346982"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Walter Turncoat"/>
              <a:buNone/>
              <a:defRPr sz="6000" b="0" i="0" u="none" strike="noStrike" cap="none">
                <a:solidFill>
                  <a:srgbClr val="FFFFFF"/>
                </a:solidFill>
                <a:latin typeface="Walter Turncoat"/>
                <a:ea typeface="Walter Turncoat"/>
                <a:cs typeface="Walter Turncoat"/>
                <a:sym typeface="Walter Turncoat"/>
              </a:defRPr>
            </a:lvl1pPr>
            <a:lvl2pPr lvl="1"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2pPr>
            <a:lvl3pPr lvl="2"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3pPr>
            <a:lvl4pPr lvl="3"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4pPr>
            <a:lvl5pPr lvl="4"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5pPr>
            <a:lvl6pPr lvl="5"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6pPr>
            <a:lvl7pPr lvl="6"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7pPr>
            <a:lvl8pPr lvl="7"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8pPr>
            <a:lvl9pPr lvl="8"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9pPr>
          </a:lstStyle>
          <a:p>
            <a:r>
              <a:rPr lang="en" dirty="0"/>
              <a:t>2.</a:t>
            </a:r>
          </a:p>
        </p:txBody>
      </p:sp>
      <p:sp>
        <p:nvSpPr>
          <p:cNvPr id="6" name="Shape 73"/>
          <p:cNvSpPr/>
          <p:nvPr/>
        </p:nvSpPr>
        <p:spPr>
          <a:xfrm>
            <a:off x="7319308" y="3343883"/>
            <a:ext cx="1824692"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48100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What </a:t>
            </a:r>
            <a:r>
              <a:rPr lang="en-US" b="1" dirty="0">
                <a:solidFill>
                  <a:srgbClr val="FF0066"/>
                </a:solidFill>
              </a:rPr>
              <a:t>NOT</a:t>
            </a:r>
            <a:r>
              <a:rPr lang="en-US" dirty="0"/>
              <a:t> to Do?</a:t>
            </a:r>
          </a:p>
        </p:txBody>
      </p:sp>
      <p:sp>
        <p:nvSpPr>
          <p:cNvPr id="3" name="Text Placeholder 2"/>
          <p:cNvSpPr>
            <a:spLocks noGrp="1"/>
          </p:cNvSpPr>
          <p:nvPr>
            <p:ph type="body" idx="1"/>
          </p:nvPr>
        </p:nvSpPr>
        <p:spPr/>
        <p:txBody>
          <a:bodyPr/>
          <a:lstStyle/>
          <a:p>
            <a:pPr marL="285750" indent="-285750">
              <a:buFont typeface="Wingdings" panose="05000000000000000000" pitchFamily="2" charset="2"/>
              <a:buChar char="¯"/>
            </a:pPr>
            <a:r>
              <a:rPr lang="en-US" dirty="0"/>
              <a:t>Rush </a:t>
            </a:r>
          </a:p>
          <a:p>
            <a:pPr marL="285750" indent="-285750">
              <a:buFont typeface="Wingdings" panose="05000000000000000000" pitchFamily="2" charset="2"/>
              <a:buChar char="¯"/>
            </a:pPr>
            <a:r>
              <a:rPr lang="en-US" dirty="0"/>
              <a:t>Create long video lectures</a:t>
            </a:r>
          </a:p>
          <a:p>
            <a:pPr marL="285750" indent="-285750">
              <a:buFont typeface="Wingdings" panose="05000000000000000000" pitchFamily="2" charset="2"/>
              <a:buChar char="¯"/>
            </a:pPr>
            <a:r>
              <a:rPr lang="en-US" dirty="0"/>
              <a:t>Come into a flipped class without a plan/schedule/activities</a:t>
            </a:r>
          </a:p>
          <a:p>
            <a:pPr marL="285750" indent="-285750">
              <a:buFont typeface="Wingdings" panose="05000000000000000000" pitchFamily="2" charset="2"/>
              <a:buChar char="¯"/>
            </a:pPr>
            <a:r>
              <a:rPr lang="en-US" dirty="0"/>
              <a:t>Leave students without expectations</a:t>
            </a:r>
          </a:p>
          <a:p>
            <a:pPr marL="285750" indent="-285750">
              <a:buFont typeface="Wingdings" panose="05000000000000000000" pitchFamily="2" charset="2"/>
              <a:buChar char="¯"/>
            </a:pPr>
            <a:r>
              <a:rPr lang="en-US" dirty="0"/>
              <a:t>Expect that ALL students have access to a computer</a:t>
            </a:r>
          </a:p>
          <a:p>
            <a:pPr marL="285750" indent="-285750">
              <a:buFont typeface="Wingdings" panose="05000000000000000000" pitchFamily="2" charset="2"/>
              <a:buChar char="¯"/>
            </a:pPr>
            <a:r>
              <a:rPr lang="en-US" dirty="0"/>
              <a:t>Under estimate the amount of in class activities needed</a:t>
            </a:r>
          </a:p>
          <a:p>
            <a:pPr marL="285750" indent="-285750">
              <a:buFont typeface="Wingdings" panose="05000000000000000000" pitchFamily="2" charset="2"/>
              <a:buChar char="¯"/>
            </a:pPr>
            <a:r>
              <a:rPr lang="en-US" dirty="0"/>
              <a:t>Use old/outdated technology </a:t>
            </a:r>
          </a:p>
          <a:p>
            <a:pPr marL="285750" indent="-285750">
              <a:buFont typeface="Wingdings" panose="05000000000000000000" pitchFamily="2" charset="2"/>
              <a:buChar char="¯"/>
            </a:pPr>
            <a:r>
              <a:rPr lang="en-US" dirty="0"/>
              <a:t>Use handouts only</a:t>
            </a:r>
          </a:p>
          <a:p>
            <a:pPr marL="285750" indent="-285750">
              <a:buFont typeface="Wingdings" panose="05000000000000000000" pitchFamily="2" charset="2"/>
              <a:buChar char="¯"/>
            </a:pPr>
            <a:endParaRPr lang="en-US" dirty="0"/>
          </a:p>
          <a:p>
            <a:endParaRPr lang="en-US" dirty="0"/>
          </a:p>
        </p:txBody>
      </p:sp>
    </p:spTree>
    <p:extLst>
      <p:ext uri="{BB962C8B-B14F-4D97-AF65-F5344CB8AC3E}">
        <p14:creationId xmlns:p14="http://schemas.microsoft.com/office/powerpoint/2010/main" val="40108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97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What </a:t>
            </a:r>
            <a:r>
              <a:rPr lang="en-US" sz="7200" b="1" dirty="0">
                <a:solidFill>
                  <a:srgbClr val="FF0066"/>
                </a:solidFill>
                <a:effectLst>
                  <a:outerShdw blurRad="38100" dist="38100" dir="2700000" algn="tl">
                    <a:srgbClr val="000000">
                      <a:alpha val="43137"/>
                    </a:srgbClr>
                  </a:outerShdw>
                </a:effectLst>
              </a:rPr>
              <a:t>TO</a:t>
            </a:r>
            <a:r>
              <a:rPr lang="en-US" dirty="0"/>
              <a:t> Do?</a:t>
            </a:r>
          </a:p>
        </p:txBody>
      </p:sp>
      <p:sp>
        <p:nvSpPr>
          <p:cNvPr id="5" name="Shape 71"/>
          <p:cNvSpPr txBox="1">
            <a:spLocks/>
          </p:cNvSpPr>
          <p:nvPr/>
        </p:nvSpPr>
        <p:spPr>
          <a:xfrm>
            <a:off x="7558163" y="3615121"/>
            <a:ext cx="1346982" cy="1159799"/>
          </a:xfrm>
          <a:prstGeom prst="rect">
            <a:avLst/>
          </a:prstGeom>
          <a:noFill/>
          <a:ln>
            <a:noFill/>
          </a:ln>
        </p:spPr>
        <p:txBody>
          <a:bodyPr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ct val="100000"/>
              <a:buFont typeface="Walter Turncoat"/>
              <a:buNone/>
              <a:defRPr sz="6000" b="0" i="0" u="none" strike="noStrike" cap="none">
                <a:solidFill>
                  <a:srgbClr val="FFFFFF"/>
                </a:solidFill>
                <a:latin typeface="Walter Turncoat"/>
                <a:ea typeface="Walter Turncoat"/>
                <a:cs typeface="Walter Turncoat"/>
                <a:sym typeface="Walter Turncoat"/>
              </a:defRPr>
            </a:lvl1pPr>
            <a:lvl2pPr lvl="1"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2pPr>
            <a:lvl3pPr lvl="2"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3pPr>
            <a:lvl4pPr lvl="3"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4pPr>
            <a:lvl5pPr lvl="4"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5pPr>
            <a:lvl6pPr lvl="5"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6pPr>
            <a:lvl7pPr lvl="6"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7pPr>
            <a:lvl8pPr lvl="7"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8pPr>
            <a:lvl9pPr lvl="8" algn="ctr">
              <a:spcBef>
                <a:spcPts val="0"/>
              </a:spcBef>
              <a:buClr>
                <a:srgbClr val="FFFFFF"/>
              </a:buClr>
              <a:buSzPct val="100000"/>
              <a:buFont typeface="Walter Turncoat"/>
              <a:buNone/>
              <a:defRPr sz="6000">
                <a:solidFill>
                  <a:srgbClr val="FFFFFF"/>
                </a:solidFill>
                <a:latin typeface="Walter Turncoat"/>
                <a:ea typeface="Walter Turncoat"/>
                <a:cs typeface="Walter Turncoat"/>
                <a:sym typeface="Walter Turncoat"/>
              </a:defRPr>
            </a:lvl9pPr>
          </a:lstStyle>
          <a:p>
            <a:r>
              <a:rPr lang="en" dirty="0"/>
              <a:t>3.</a:t>
            </a:r>
          </a:p>
        </p:txBody>
      </p:sp>
      <p:sp>
        <p:nvSpPr>
          <p:cNvPr id="6" name="Shape 73"/>
          <p:cNvSpPr/>
          <p:nvPr/>
        </p:nvSpPr>
        <p:spPr>
          <a:xfrm>
            <a:off x="7319308" y="3343883"/>
            <a:ext cx="1824692"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84839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a:t>
            </a:r>
          </a:p>
        </p:txBody>
      </p:sp>
      <p:sp>
        <p:nvSpPr>
          <p:cNvPr id="3" name="Text Placeholder 2"/>
          <p:cNvSpPr>
            <a:spLocks noGrp="1"/>
          </p:cNvSpPr>
          <p:nvPr>
            <p:ph type="body" idx="1"/>
          </p:nvPr>
        </p:nvSpPr>
        <p:spPr/>
        <p:txBody>
          <a:bodyPr/>
          <a:lstStyle/>
          <a:p>
            <a:pPr marL="342900" lvl="2" indent="-342900">
              <a:buFont typeface="Wingdings" panose="05000000000000000000" pitchFamily="2" charset="2"/>
              <a:buChar char="¯"/>
            </a:pPr>
            <a:r>
              <a:rPr lang="en-US" dirty="0"/>
              <a:t>Books, Articles, Published Dissertations</a:t>
            </a:r>
          </a:p>
          <a:p>
            <a:pPr marL="342900" lvl="2" indent="-342900">
              <a:buFont typeface="Wingdings" panose="05000000000000000000" pitchFamily="2" charset="2"/>
              <a:buChar char="¯"/>
            </a:pPr>
            <a:r>
              <a:rPr lang="en-US" dirty="0"/>
              <a:t>Websites</a:t>
            </a:r>
          </a:p>
          <a:p>
            <a:pPr marL="342900" lvl="2" indent="-342900">
              <a:buFont typeface="Wingdings" panose="05000000000000000000" pitchFamily="2" charset="2"/>
              <a:buChar char="¯"/>
            </a:pPr>
            <a:r>
              <a:rPr lang="en-US" dirty="0"/>
              <a:t>Conferences/Workshops/Webinars</a:t>
            </a:r>
          </a:p>
          <a:p>
            <a:pPr marL="342900" lvl="2" indent="-342900">
              <a:buFont typeface="Wingdings" panose="05000000000000000000" pitchFamily="2" charset="2"/>
              <a:buChar char="¯"/>
            </a:pPr>
            <a:r>
              <a:rPr lang="en-US" dirty="0"/>
              <a:t>Social Medial Outlets</a:t>
            </a:r>
          </a:p>
          <a:p>
            <a:pPr marL="342900" lvl="2" indent="-342900">
              <a:buFont typeface="Wingdings" panose="05000000000000000000" pitchFamily="2" charset="2"/>
              <a:buChar char="¯"/>
            </a:pPr>
            <a:endParaRPr lang="en-US" dirty="0"/>
          </a:p>
        </p:txBody>
      </p:sp>
      <p:pic>
        <p:nvPicPr>
          <p:cNvPr id="4" name="Shape 128"/>
          <p:cNvPicPr preferRelativeResize="0"/>
          <p:nvPr/>
        </p:nvPicPr>
        <p:blipFill rotWithShape="1">
          <a:blip r:embed="rId2"/>
          <a:srcRect l="5682"/>
          <a:stretch/>
        </p:blipFill>
        <p:spPr>
          <a:xfrm>
            <a:off x="5493327" y="1323109"/>
            <a:ext cx="2954786" cy="3166195"/>
          </a:xfrm>
          <a:prstGeom prst="rect">
            <a:avLst/>
          </a:prstGeom>
          <a:noFill/>
          <a:ln>
            <a:noFill/>
          </a:ln>
        </p:spPr>
      </p:pic>
      <p:sp>
        <p:nvSpPr>
          <p:cNvPr id="5" name="Shape 131"/>
          <p:cNvSpPr/>
          <p:nvPr/>
        </p:nvSpPr>
        <p:spPr>
          <a:xfrm>
            <a:off x="5404174" y="1223867"/>
            <a:ext cx="3132505" cy="3438157"/>
          </a:xfrm>
          <a:custGeom>
            <a:avLst/>
            <a:gdLst/>
            <a:ahLst/>
            <a:cxnLst/>
            <a:rect l="0" t="0" r="0" b="0"/>
            <a:pathLst>
              <a:path w="65189" h="62358" extrusionOk="0">
                <a:moveTo>
                  <a:pt x="40283" y="1525"/>
                </a:moveTo>
                <a:lnTo>
                  <a:pt x="40000" y="1541"/>
                </a:lnTo>
                <a:lnTo>
                  <a:pt x="40000" y="1541"/>
                </a:lnTo>
                <a:lnTo>
                  <a:pt x="39811" y="1604"/>
                </a:lnTo>
                <a:lnTo>
                  <a:pt x="40283" y="1525"/>
                </a:lnTo>
                <a:close/>
                <a:moveTo>
                  <a:pt x="22547" y="1793"/>
                </a:moveTo>
                <a:lnTo>
                  <a:pt x="22359" y="1887"/>
                </a:lnTo>
                <a:lnTo>
                  <a:pt x="21981" y="2359"/>
                </a:lnTo>
                <a:lnTo>
                  <a:pt x="24057" y="1981"/>
                </a:lnTo>
                <a:lnTo>
                  <a:pt x="23208" y="2076"/>
                </a:lnTo>
                <a:lnTo>
                  <a:pt x="22925" y="1981"/>
                </a:lnTo>
                <a:lnTo>
                  <a:pt x="22642" y="1887"/>
                </a:lnTo>
                <a:lnTo>
                  <a:pt x="22642" y="1793"/>
                </a:lnTo>
                <a:close/>
                <a:moveTo>
                  <a:pt x="64528" y="13585"/>
                </a:moveTo>
                <a:lnTo>
                  <a:pt x="64528" y="13679"/>
                </a:lnTo>
                <a:lnTo>
                  <a:pt x="64551" y="13679"/>
                </a:lnTo>
                <a:lnTo>
                  <a:pt x="64528" y="13585"/>
                </a:lnTo>
                <a:close/>
                <a:moveTo>
                  <a:pt x="33868" y="58678"/>
                </a:moveTo>
                <a:lnTo>
                  <a:pt x="34057" y="58772"/>
                </a:lnTo>
                <a:lnTo>
                  <a:pt x="34057" y="58772"/>
                </a:lnTo>
                <a:lnTo>
                  <a:pt x="33962" y="58678"/>
                </a:lnTo>
                <a:close/>
                <a:moveTo>
                  <a:pt x="30849" y="58678"/>
                </a:moveTo>
                <a:lnTo>
                  <a:pt x="30943" y="58772"/>
                </a:lnTo>
                <a:lnTo>
                  <a:pt x="30283" y="58867"/>
                </a:lnTo>
                <a:lnTo>
                  <a:pt x="30472" y="58772"/>
                </a:lnTo>
                <a:lnTo>
                  <a:pt x="30849" y="58678"/>
                </a:lnTo>
                <a:close/>
                <a:moveTo>
                  <a:pt x="32264" y="59056"/>
                </a:moveTo>
                <a:lnTo>
                  <a:pt x="33113" y="59244"/>
                </a:lnTo>
                <a:lnTo>
                  <a:pt x="31698" y="59339"/>
                </a:lnTo>
                <a:lnTo>
                  <a:pt x="31415" y="59339"/>
                </a:lnTo>
                <a:lnTo>
                  <a:pt x="32264" y="59056"/>
                </a:lnTo>
                <a:close/>
                <a:moveTo>
                  <a:pt x="60849" y="0"/>
                </a:moveTo>
                <a:lnTo>
                  <a:pt x="58679" y="95"/>
                </a:lnTo>
                <a:lnTo>
                  <a:pt x="56792" y="189"/>
                </a:lnTo>
                <a:lnTo>
                  <a:pt x="58584" y="378"/>
                </a:lnTo>
                <a:lnTo>
                  <a:pt x="58301" y="189"/>
                </a:lnTo>
                <a:lnTo>
                  <a:pt x="59151" y="378"/>
                </a:lnTo>
                <a:lnTo>
                  <a:pt x="58679" y="472"/>
                </a:lnTo>
                <a:lnTo>
                  <a:pt x="58018" y="472"/>
                </a:lnTo>
                <a:lnTo>
                  <a:pt x="56792" y="283"/>
                </a:lnTo>
                <a:lnTo>
                  <a:pt x="55943" y="283"/>
                </a:lnTo>
                <a:lnTo>
                  <a:pt x="54528" y="378"/>
                </a:lnTo>
                <a:lnTo>
                  <a:pt x="50660" y="378"/>
                </a:lnTo>
                <a:lnTo>
                  <a:pt x="48585" y="472"/>
                </a:lnTo>
                <a:lnTo>
                  <a:pt x="46226" y="472"/>
                </a:lnTo>
                <a:lnTo>
                  <a:pt x="43868" y="283"/>
                </a:lnTo>
                <a:lnTo>
                  <a:pt x="44056" y="472"/>
                </a:lnTo>
                <a:lnTo>
                  <a:pt x="44339" y="472"/>
                </a:lnTo>
                <a:lnTo>
                  <a:pt x="43396" y="661"/>
                </a:lnTo>
                <a:lnTo>
                  <a:pt x="42170" y="849"/>
                </a:lnTo>
                <a:lnTo>
                  <a:pt x="40849" y="755"/>
                </a:lnTo>
                <a:lnTo>
                  <a:pt x="40377" y="661"/>
                </a:lnTo>
                <a:lnTo>
                  <a:pt x="39906" y="566"/>
                </a:lnTo>
                <a:lnTo>
                  <a:pt x="39717" y="566"/>
                </a:lnTo>
                <a:lnTo>
                  <a:pt x="38207" y="661"/>
                </a:lnTo>
                <a:lnTo>
                  <a:pt x="36509" y="944"/>
                </a:lnTo>
                <a:lnTo>
                  <a:pt x="34906" y="1132"/>
                </a:lnTo>
                <a:lnTo>
                  <a:pt x="33585" y="1132"/>
                </a:lnTo>
                <a:lnTo>
                  <a:pt x="33962" y="1038"/>
                </a:lnTo>
                <a:lnTo>
                  <a:pt x="33774" y="944"/>
                </a:lnTo>
                <a:lnTo>
                  <a:pt x="33396" y="944"/>
                </a:lnTo>
                <a:lnTo>
                  <a:pt x="32453" y="1038"/>
                </a:lnTo>
                <a:lnTo>
                  <a:pt x="30283" y="1321"/>
                </a:lnTo>
                <a:lnTo>
                  <a:pt x="30472" y="1415"/>
                </a:lnTo>
                <a:lnTo>
                  <a:pt x="30566" y="1510"/>
                </a:lnTo>
                <a:lnTo>
                  <a:pt x="29151" y="1604"/>
                </a:lnTo>
                <a:lnTo>
                  <a:pt x="29057" y="1698"/>
                </a:lnTo>
                <a:lnTo>
                  <a:pt x="29717" y="1698"/>
                </a:lnTo>
                <a:lnTo>
                  <a:pt x="28208" y="1793"/>
                </a:lnTo>
                <a:lnTo>
                  <a:pt x="27547" y="1793"/>
                </a:lnTo>
                <a:lnTo>
                  <a:pt x="27642" y="1698"/>
                </a:lnTo>
                <a:lnTo>
                  <a:pt x="28585" y="1510"/>
                </a:lnTo>
                <a:lnTo>
                  <a:pt x="27736" y="1604"/>
                </a:lnTo>
                <a:lnTo>
                  <a:pt x="26887" y="1698"/>
                </a:lnTo>
                <a:lnTo>
                  <a:pt x="26038" y="1698"/>
                </a:lnTo>
                <a:lnTo>
                  <a:pt x="25189" y="1793"/>
                </a:lnTo>
                <a:lnTo>
                  <a:pt x="25189" y="1793"/>
                </a:lnTo>
                <a:lnTo>
                  <a:pt x="25755" y="1698"/>
                </a:lnTo>
                <a:lnTo>
                  <a:pt x="24906" y="1793"/>
                </a:lnTo>
                <a:lnTo>
                  <a:pt x="24057" y="1981"/>
                </a:lnTo>
                <a:lnTo>
                  <a:pt x="25094" y="1887"/>
                </a:lnTo>
                <a:lnTo>
                  <a:pt x="26132" y="1981"/>
                </a:lnTo>
                <a:lnTo>
                  <a:pt x="24906" y="2264"/>
                </a:lnTo>
                <a:lnTo>
                  <a:pt x="23585" y="2359"/>
                </a:lnTo>
                <a:lnTo>
                  <a:pt x="23585" y="2453"/>
                </a:lnTo>
                <a:lnTo>
                  <a:pt x="23585" y="2547"/>
                </a:lnTo>
                <a:lnTo>
                  <a:pt x="25566" y="2359"/>
                </a:lnTo>
                <a:lnTo>
                  <a:pt x="27547" y="2264"/>
                </a:lnTo>
                <a:lnTo>
                  <a:pt x="29434" y="1981"/>
                </a:lnTo>
                <a:lnTo>
                  <a:pt x="30377" y="1793"/>
                </a:lnTo>
                <a:lnTo>
                  <a:pt x="31321" y="1604"/>
                </a:lnTo>
                <a:lnTo>
                  <a:pt x="30472" y="1887"/>
                </a:lnTo>
                <a:lnTo>
                  <a:pt x="30660" y="1981"/>
                </a:lnTo>
                <a:lnTo>
                  <a:pt x="31038" y="2076"/>
                </a:lnTo>
                <a:lnTo>
                  <a:pt x="31981" y="2170"/>
                </a:lnTo>
                <a:lnTo>
                  <a:pt x="33302" y="2170"/>
                </a:lnTo>
                <a:lnTo>
                  <a:pt x="34717" y="2076"/>
                </a:lnTo>
                <a:lnTo>
                  <a:pt x="37075" y="1887"/>
                </a:lnTo>
                <a:lnTo>
                  <a:pt x="37830" y="1793"/>
                </a:lnTo>
                <a:lnTo>
                  <a:pt x="37924" y="1698"/>
                </a:lnTo>
                <a:lnTo>
                  <a:pt x="38868" y="1604"/>
                </a:lnTo>
                <a:lnTo>
                  <a:pt x="38962" y="1510"/>
                </a:lnTo>
                <a:lnTo>
                  <a:pt x="38868" y="1510"/>
                </a:lnTo>
                <a:lnTo>
                  <a:pt x="38113" y="1415"/>
                </a:lnTo>
                <a:lnTo>
                  <a:pt x="40000" y="1510"/>
                </a:lnTo>
                <a:lnTo>
                  <a:pt x="38868" y="1604"/>
                </a:lnTo>
                <a:lnTo>
                  <a:pt x="40000" y="1541"/>
                </a:lnTo>
                <a:lnTo>
                  <a:pt x="40000" y="1541"/>
                </a:lnTo>
                <a:lnTo>
                  <a:pt x="40094" y="1510"/>
                </a:lnTo>
                <a:lnTo>
                  <a:pt x="40377" y="1510"/>
                </a:lnTo>
                <a:lnTo>
                  <a:pt x="40283" y="1525"/>
                </a:lnTo>
                <a:lnTo>
                  <a:pt x="40283" y="1525"/>
                </a:lnTo>
                <a:lnTo>
                  <a:pt x="40566" y="1510"/>
                </a:lnTo>
                <a:lnTo>
                  <a:pt x="41509" y="1604"/>
                </a:lnTo>
                <a:lnTo>
                  <a:pt x="44151" y="1415"/>
                </a:lnTo>
                <a:lnTo>
                  <a:pt x="45000" y="1321"/>
                </a:lnTo>
                <a:lnTo>
                  <a:pt x="44434" y="1321"/>
                </a:lnTo>
                <a:lnTo>
                  <a:pt x="45188" y="1132"/>
                </a:lnTo>
                <a:lnTo>
                  <a:pt x="45660" y="1227"/>
                </a:lnTo>
                <a:lnTo>
                  <a:pt x="45755" y="1227"/>
                </a:lnTo>
                <a:lnTo>
                  <a:pt x="45755" y="1321"/>
                </a:lnTo>
                <a:lnTo>
                  <a:pt x="45377" y="1321"/>
                </a:lnTo>
                <a:lnTo>
                  <a:pt x="46038" y="1415"/>
                </a:lnTo>
                <a:lnTo>
                  <a:pt x="46792" y="1321"/>
                </a:lnTo>
                <a:lnTo>
                  <a:pt x="46792" y="1227"/>
                </a:lnTo>
                <a:lnTo>
                  <a:pt x="46981" y="1321"/>
                </a:lnTo>
                <a:lnTo>
                  <a:pt x="47547" y="1321"/>
                </a:lnTo>
                <a:lnTo>
                  <a:pt x="47358" y="1510"/>
                </a:lnTo>
                <a:lnTo>
                  <a:pt x="46981" y="1510"/>
                </a:lnTo>
                <a:lnTo>
                  <a:pt x="46792" y="1415"/>
                </a:lnTo>
                <a:lnTo>
                  <a:pt x="43868" y="1698"/>
                </a:lnTo>
                <a:lnTo>
                  <a:pt x="45566" y="1698"/>
                </a:lnTo>
                <a:lnTo>
                  <a:pt x="47264" y="1604"/>
                </a:lnTo>
                <a:lnTo>
                  <a:pt x="50566" y="1321"/>
                </a:lnTo>
                <a:lnTo>
                  <a:pt x="52169" y="1227"/>
                </a:lnTo>
                <a:lnTo>
                  <a:pt x="55471" y="1227"/>
                </a:lnTo>
                <a:lnTo>
                  <a:pt x="57075" y="1415"/>
                </a:lnTo>
                <a:lnTo>
                  <a:pt x="56603" y="1321"/>
                </a:lnTo>
                <a:lnTo>
                  <a:pt x="56509" y="1227"/>
                </a:lnTo>
                <a:lnTo>
                  <a:pt x="57264" y="1132"/>
                </a:lnTo>
                <a:lnTo>
                  <a:pt x="58396" y="1227"/>
                </a:lnTo>
                <a:lnTo>
                  <a:pt x="58773" y="1227"/>
                </a:lnTo>
                <a:lnTo>
                  <a:pt x="58962" y="1321"/>
                </a:lnTo>
                <a:lnTo>
                  <a:pt x="59905" y="1321"/>
                </a:lnTo>
                <a:lnTo>
                  <a:pt x="61037" y="1510"/>
                </a:lnTo>
                <a:lnTo>
                  <a:pt x="61603" y="1698"/>
                </a:lnTo>
                <a:lnTo>
                  <a:pt x="62075" y="1887"/>
                </a:lnTo>
                <a:lnTo>
                  <a:pt x="62452" y="2076"/>
                </a:lnTo>
                <a:lnTo>
                  <a:pt x="62547" y="2359"/>
                </a:lnTo>
                <a:lnTo>
                  <a:pt x="62641" y="4528"/>
                </a:lnTo>
                <a:lnTo>
                  <a:pt x="62641" y="8113"/>
                </a:lnTo>
                <a:lnTo>
                  <a:pt x="62547" y="17547"/>
                </a:lnTo>
                <a:lnTo>
                  <a:pt x="62547" y="22547"/>
                </a:lnTo>
                <a:lnTo>
                  <a:pt x="62641" y="27075"/>
                </a:lnTo>
                <a:lnTo>
                  <a:pt x="62830" y="30849"/>
                </a:lnTo>
                <a:lnTo>
                  <a:pt x="62924" y="32169"/>
                </a:lnTo>
                <a:lnTo>
                  <a:pt x="63113" y="33207"/>
                </a:lnTo>
                <a:lnTo>
                  <a:pt x="63113" y="34528"/>
                </a:lnTo>
                <a:lnTo>
                  <a:pt x="63207" y="35943"/>
                </a:lnTo>
                <a:lnTo>
                  <a:pt x="63207" y="36886"/>
                </a:lnTo>
                <a:lnTo>
                  <a:pt x="63113" y="38396"/>
                </a:lnTo>
                <a:lnTo>
                  <a:pt x="62830" y="42358"/>
                </a:lnTo>
                <a:lnTo>
                  <a:pt x="62547" y="46509"/>
                </a:lnTo>
                <a:lnTo>
                  <a:pt x="62452" y="48207"/>
                </a:lnTo>
                <a:lnTo>
                  <a:pt x="62547" y="49527"/>
                </a:lnTo>
                <a:lnTo>
                  <a:pt x="62547" y="51131"/>
                </a:lnTo>
                <a:lnTo>
                  <a:pt x="62547" y="52735"/>
                </a:lnTo>
                <a:lnTo>
                  <a:pt x="62358" y="53584"/>
                </a:lnTo>
                <a:lnTo>
                  <a:pt x="62264" y="54339"/>
                </a:lnTo>
                <a:lnTo>
                  <a:pt x="61981" y="55093"/>
                </a:lnTo>
                <a:lnTo>
                  <a:pt x="61603" y="55754"/>
                </a:lnTo>
                <a:lnTo>
                  <a:pt x="61792" y="55754"/>
                </a:lnTo>
                <a:lnTo>
                  <a:pt x="61886" y="55565"/>
                </a:lnTo>
                <a:lnTo>
                  <a:pt x="62169" y="55376"/>
                </a:lnTo>
                <a:lnTo>
                  <a:pt x="62264" y="55565"/>
                </a:lnTo>
                <a:lnTo>
                  <a:pt x="62169" y="55754"/>
                </a:lnTo>
                <a:lnTo>
                  <a:pt x="61981" y="56225"/>
                </a:lnTo>
                <a:lnTo>
                  <a:pt x="61792" y="56037"/>
                </a:lnTo>
                <a:lnTo>
                  <a:pt x="61509" y="55754"/>
                </a:lnTo>
                <a:lnTo>
                  <a:pt x="61603" y="55942"/>
                </a:lnTo>
                <a:lnTo>
                  <a:pt x="61509" y="55942"/>
                </a:lnTo>
                <a:lnTo>
                  <a:pt x="61603" y="56037"/>
                </a:lnTo>
                <a:lnTo>
                  <a:pt x="60094" y="56320"/>
                </a:lnTo>
                <a:lnTo>
                  <a:pt x="58773" y="56414"/>
                </a:lnTo>
                <a:lnTo>
                  <a:pt x="57547" y="56508"/>
                </a:lnTo>
                <a:lnTo>
                  <a:pt x="56415" y="56508"/>
                </a:lnTo>
                <a:lnTo>
                  <a:pt x="56698" y="56320"/>
                </a:lnTo>
                <a:lnTo>
                  <a:pt x="56698" y="56320"/>
                </a:lnTo>
                <a:lnTo>
                  <a:pt x="56037" y="56508"/>
                </a:lnTo>
                <a:lnTo>
                  <a:pt x="54811" y="56886"/>
                </a:lnTo>
                <a:lnTo>
                  <a:pt x="53679" y="57074"/>
                </a:lnTo>
                <a:lnTo>
                  <a:pt x="53868" y="56791"/>
                </a:lnTo>
                <a:lnTo>
                  <a:pt x="54245" y="56697"/>
                </a:lnTo>
                <a:lnTo>
                  <a:pt x="53019" y="56886"/>
                </a:lnTo>
                <a:lnTo>
                  <a:pt x="51698" y="56980"/>
                </a:lnTo>
                <a:lnTo>
                  <a:pt x="50943" y="57074"/>
                </a:lnTo>
                <a:lnTo>
                  <a:pt x="51132" y="57169"/>
                </a:lnTo>
                <a:lnTo>
                  <a:pt x="48962" y="57452"/>
                </a:lnTo>
                <a:lnTo>
                  <a:pt x="48962" y="57357"/>
                </a:lnTo>
                <a:lnTo>
                  <a:pt x="48019" y="57452"/>
                </a:lnTo>
                <a:lnTo>
                  <a:pt x="47641" y="57452"/>
                </a:lnTo>
                <a:lnTo>
                  <a:pt x="46604" y="57546"/>
                </a:lnTo>
                <a:lnTo>
                  <a:pt x="44717" y="57546"/>
                </a:lnTo>
                <a:lnTo>
                  <a:pt x="44339" y="57452"/>
                </a:lnTo>
                <a:lnTo>
                  <a:pt x="45000" y="57263"/>
                </a:lnTo>
                <a:lnTo>
                  <a:pt x="40000" y="57829"/>
                </a:lnTo>
                <a:lnTo>
                  <a:pt x="38019" y="58206"/>
                </a:lnTo>
                <a:lnTo>
                  <a:pt x="37547" y="58018"/>
                </a:lnTo>
                <a:lnTo>
                  <a:pt x="37075" y="58018"/>
                </a:lnTo>
                <a:lnTo>
                  <a:pt x="36698" y="58112"/>
                </a:lnTo>
                <a:lnTo>
                  <a:pt x="36415" y="58301"/>
                </a:lnTo>
                <a:lnTo>
                  <a:pt x="36038" y="58301"/>
                </a:lnTo>
                <a:lnTo>
                  <a:pt x="36038" y="58395"/>
                </a:lnTo>
                <a:lnTo>
                  <a:pt x="36321" y="58395"/>
                </a:lnTo>
                <a:lnTo>
                  <a:pt x="36132" y="58678"/>
                </a:lnTo>
                <a:lnTo>
                  <a:pt x="37075" y="58678"/>
                </a:lnTo>
                <a:lnTo>
                  <a:pt x="37830" y="58584"/>
                </a:lnTo>
                <a:lnTo>
                  <a:pt x="38585" y="58489"/>
                </a:lnTo>
                <a:lnTo>
                  <a:pt x="39434" y="58489"/>
                </a:lnTo>
                <a:lnTo>
                  <a:pt x="38585" y="58867"/>
                </a:lnTo>
                <a:lnTo>
                  <a:pt x="37358" y="59244"/>
                </a:lnTo>
                <a:lnTo>
                  <a:pt x="36792" y="59339"/>
                </a:lnTo>
                <a:lnTo>
                  <a:pt x="36226" y="59339"/>
                </a:lnTo>
                <a:lnTo>
                  <a:pt x="35755" y="59244"/>
                </a:lnTo>
                <a:lnTo>
                  <a:pt x="35566" y="59056"/>
                </a:lnTo>
                <a:lnTo>
                  <a:pt x="35472" y="58867"/>
                </a:lnTo>
                <a:lnTo>
                  <a:pt x="36509" y="58772"/>
                </a:lnTo>
                <a:lnTo>
                  <a:pt x="35377" y="58678"/>
                </a:lnTo>
                <a:lnTo>
                  <a:pt x="34151" y="58772"/>
                </a:lnTo>
                <a:lnTo>
                  <a:pt x="34057" y="58772"/>
                </a:lnTo>
                <a:lnTo>
                  <a:pt x="33208" y="58961"/>
                </a:lnTo>
                <a:lnTo>
                  <a:pt x="32264" y="59056"/>
                </a:lnTo>
                <a:lnTo>
                  <a:pt x="32264" y="59056"/>
                </a:lnTo>
                <a:lnTo>
                  <a:pt x="33113" y="58867"/>
                </a:lnTo>
                <a:lnTo>
                  <a:pt x="31887" y="58489"/>
                </a:lnTo>
                <a:lnTo>
                  <a:pt x="31132" y="58395"/>
                </a:lnTo>
                <a:lnTo>
                  <a:pt x="31038" y="58301"/>
                </a:lnTo>
                <a:lnTo>
                  <a:pt x="31132" y="58301"/>
                </a:lnTo>
                <a:lnTo>
                  <a:pt x="31509" y="58206"/>
                </a:lnTo>
                <a:lnTo>
                  <a:pt x="30660" y="58206"/>
                </a:lnTo>
                <a:lnTo>
                  <a:pt x="30283" y="58301"/>
                </a:lnTo>
                <a:lnTo>
                  <a:pt x="29906" y="58489"/>
                </a:lnTo>
                <a:lnTo>
                  <a:pt x="29151" y="58678"/>
                </a:lnTo>
                <a:lnTo>
                  <a:pt x="29340" y="58584"/>
                </a:lnTo>
                <a:lnTo>
                  <a:pt x="29434" y="58395"/>
                </a:lnTo>
                <a:lnTo>
                  <a:pt x="29434" y="58395"/>
                </a:lnTo>
                <a:lnTo>
                  <a:pt x="28585" y="58489"/>
                </a:lnTo>
                <a:lnTo>
                  <a:pt x="28491" y="58584"/>
                </a:lnTo>
                <a:lnTo>
                  <a:pt x="28396" y="58678"/>
                </a:lnTo>
                <a:lnTo>
                  <a:pt x="27736" y="58867"/>
                </a:lnTo>
                <a:lnTo>
                  <a:pt x="25660" y="59150"/>
                </a:lnTo>
                <a:lnTo>
                  <a:pt x="22170" y="59622"/>
                </a:lnTo>
                <a:lnTo>
                  <a:pt x="22359" y="59527"/>
                </a:lnTo>
                <a:lnTo>
                  <a:pt x="22359" y="59433"/>
                </a:lnTo>
                <a:lnTo>
                  <a:pt x="22264" y="59433"/>
                </a:lnTo>
                <a:lnTo>
                  <a:pt x="22453" y="59244"/>
                </a:lnTo>
                <a:lnTo>
                  <a:pt x="22453" y="59056"/>
                </a:lnTo>
                <a:lnTo>
                  <a:pt x="21132" y="59339"/>
                </a:lnTo>
                <a:lnTo>
                  <a:pt x="19246" y="59716"/>
                </a:lnTo>
                <a:lnTo>
                  <a:pt x="18208" y="59810"/>
                </a:lnTo>
                <a:lnTo>
                  <a:pt x="17264" y="59905"/>
                </a:lnTo>
                <a:lnTo>
                  <a:pt x="16415" y="59905"/>
                </a:lnTo>
                <a:lnTo>
                  <a:pt x="15849" y="59810"/>
                </a:lnTo>
                <a:lnTo>
                  <a:pt x="14246" y="59810"/>
                </a:lnTo>
                <a:lnTo>
                  <a:pt x="11981" y="59999"/>
                </a:lnTo>
                <a:lnTo>
                  <a:pt x="11981" y="59999"/>
                </a:lnTo>
                <a:lnTo>
                  <a:pt x="12359" y="59905"/>
                </a:lnTo>
                <a:lnTo>
                  <a:pt x="12736" y="59716"/>
                </a:lnTo>
                <a:lnTo>
                  <a:pt x="11415" y="59905"/>
                </a:lnTo>
                <a:lnTo>
                  <a:pt x="10000" y="60093"/>
                </a:lnTo>
                <a:lnTo>
                  <a:pt x="7076" y="60188"/>
                </a:lnTo>
                <a:lnTo>
                  <a:pt x="4151" y="60376"/>
                </a:lnTo>
                <a:lnTo>
                  <a:pt x="2831" y="60471"/>
                </a:lnTo>
                <a:lnTo>
                  <a:pt x="1604" y="60659"/>
                </a:lnTo>
                <a:lnTo>
                  <a:pt x="1227" y="59244"/>
                </a:lnTo>
                <a:lnTo>
                  <a:pt x="1038" y="57735"/>
                </a:lnTo>
                <a:lnTo>
                  <a:pt x="850" y="56131"/>
                </a:lnTo>
                <a:lnTo>
                  <a:pt x="755" y="54433"/>
                </a:lnTo>
                <a:lnTo>
                  <a:pt x="755" y="52735"/>
                </a:lnTo>
                <a:lnTo>
                  <a:pt x="755" y="50942"/>
                </a:lnTo>
                <a:lnTo>
                  <a:pt x="1038" y="47263"/>
                </a:lnTo>
                <a:lnTo>
                  <a:pt x="1321" y="43678"/>
                </a:lnTo>
                <a:lnTo>
                  <a:pt x="1699" y="39999"/>
                </a:lnTo>
                <a:lnTo>
                  <a:pt x="2453" y="33301"/>
                </a:lnTo>
                <a:lnTo>
                  <a:pt x="2548" y="33962"/>
                </a:lnTo>
                <a:lnTo>
                  <a:pt x="2642" y="34622"/>
                </a:lnTo>
                <a:lnTo>
                  <a:pt x="2642" y="33018"/>
                </a:lnTo>
                <a:lnTo>
                  <a:pt x="2551" y="32287"/>
                </a:lnTo>
                <a:lnTo>
                  <a:pt x="2642" y="30000"/>
                </a:lnTo>
                <a:lnTo>
                  <a:pt x="2453" y="30377"/>
                </a:lnTo>
                <a:lnTo>
                  <a:pt x="2453" y="29245"/>
                </a:lnTo>
                <a:lnTo>
                  <a:pt x="2453" y="27830"/>
                </a:lnTo>
                <a:lnTo>
                  <a:pt x="2642" y="28301"/>
                </a:lnTo>
                <a:lnTo>
                  <a:pt x="2736" y="28018"/>
                </a:lnTo>
                <a:lnTo>
                  <a:pt x="2831" y="28018"/>
                </a:lnTo>
                <a:lnTo>
                  <a:pt x="2925" y="28207"/>
                </a:lnTo>
                <a:lnTo>
                  <a:pt x="3019" y="26415"/>
                </a:lnTo>
                <a:lnTo>
                  <a:pt x="3019" y="24811"/>
                </a:lnTo>
                <a:lnTo>
                  <a:pt x="3019" y="23113"/>
                </a:lnTo>
                <a:lnTo>
                  <a:pt x="3019" y="22170"/>
                </a:lnTo>
                <a:lnTo>
                  <a:pt x="3208" y="21320"/>
                </a:lnTo>
                <a:lnTo>
                  <a:pt x="3302" y="19528"/>
                </a:lnTo>
                <a:lnTo>
                  <a:pt x="3302" y="17641"/>
                </a:lnTo>
                <a:lnTo>
                  <a:pt x="3302" y="16887"/>
                </a:lnTo>
                <a:lnTo>
                  <a:pt x="3208" y="16321"/>
                </a:lnTo>
                <a:lnTo>
                  <a:pt x="3397" y="16415"/>
                </a:lnTo>
                <a:lnTo>
                  <a:pt x="3585" y="11981"/>
                </a:lnTo>
                <a:lnTo>
                  <a:pt x="3680" y="11415"/>
                </a:lnTo>
                <a:lnTo>
                  <a:pt x="3680" y="11698"/>
                </a:lnTo>
                <a:lnTo>
                  <a:pt x="3774" y="11132"/>
                </a:lnTo>
                <a:lnTo>
                  <a:pt x="3868" y="10660"/>
                </a:lnTo>
                <a:lnTo>
                  <a:pt x="3774" y="10094"/>
                </a:lnTo>
                <a:lnTo>
                  <a:pt x="3680" y="9623"/>
                </a:lnTo>
                <a:lnTo>
                  <a:pt x="3774" y="9434"/>
                </a:lnTo>
                <a:lnTo>
                  <a:pt x="3868" y="9245"/>
                </a:lnTo>
                <a:lnTo>
                  <a:pt x="4057" y="8491"/>
                </a:lnTo>
                <a:lnTo>
                  <a:pt x="4340" y="6321"/>
                </a:lnTo>
                <a:lnTo>
                  <a:pt x="4623" y="2264"/>
                </a:lnTo>
                <a:lnTo>
                  <a:pt x="3491" y="7170"/>
                </a:lnTo>
                <a:lnTo>
                  <a:pt x="2925" y="9906"/>
                </a:lnTo>
                <a:lnTo>
                  <a:pt x="2359" y="12736"/>
                </a:lnTo>
                <a:lnTo>
                  <a:pt x="1982" y="15377"/>
                </a:lnTo>
                <a:lnTo>
                  <a:pt x="1699" y="17830"/>
                </a:lnTo>
                <a:lnTo>
                  <a:pt x="1510" y="19905"/>
                </a:lnTo>
                <a:lnTo>
                  <a:pt x="1604" y="20754"/>
                </a:lnTo>
                <a:lnTo>
                  <a:pt x="1699" y="21509"/>
                </a:lnTo>
                <a:lnTo>
                  <a:pt x="1321" y="22453"/>
                </a:lnTo>
                <a:lnTo>
                  <a:pt x="1133" y="23585"/>
                </a:lnTo>
                <a:lnTo>
                  <a:pt x="1038" y="24905"/>
                </a:lnTo>
                <a:lnTo>
                  <a:pt x="1038" y="26226"/>
                </a:lnTo>
                <a:lnTo>
                  <a:pt x="1038" y="28962"/>
                </a:lnTo>
                <a:lnTo>
                  <a:pt x="1038" y="31415"/>
                </a:lnTo>
                <a:lnTo>
                  <a:pt x="661" y="40188"/>
                </a:lnTo>
                <a:lnTo>
                  <a:pt x="472" y="44999"/>
                </a:lnTo>
                <a:lnTo>
                  <a:pt x="378" y="49622"/>
                </a:lnTo>
                <a:lnTo>
                  <a:pt x="472" y="51603"/>
                </a:lnTo>
                <a:lnTo>
                  <a:pt x="378" y="53961"/>
                </a:lnTo>
                <a:lnTo>
                  <a:pt x="189" y="53301"/>
                </a:lnTo>
                <a:lnTo>
                  <a:pt x="95" y="52641"/>
                </a:lnTo>
                <a:lnTo>
                  <a:pt x="189" y="53867"/>
                </a:lnTo>
                <a:lnTo>
                  <a:pt x="189" y="55093"/>
                </a:lnTo>
                <a:lnTo>
                  <a:pt x="378" y="55188"/>
                </a:lnTo>
                <a:lnTo>
                  <a:pt x="284" y="56508"/>
                </a:lnTo>
                <a:lnTo>
                  <a:pt x="95" y="54905"/>
                </a:lnTo>
                <a:lnTo>
                  <a:pt x="1" y="58489"/>
                </a:lnTo>
                <a:lnTo>
                  <a:pt x="1" y="62357"/>
                </a:lnTo>
                <a:lnTo>
                  <a:pt x="6038" y="61886"/>
                </a:lnTo>
                <a:lnTo>
                  <a:pt x="8963" y="61697"/>
                </a:lnTo>
                <a:lnTo>
                  <a:pt x="11698" y="61603"/>
                </a:lnTo>
                <a:lnTo>
                  <a:pt x="11698" y="61414"/>
                </a:lnTo>
                <a:lnTo>
                  <a:pt x="11887" y="61225"/>
                </a:lnTo>
                <a:lnTo>
                  <a:pt x="12264" y="61225"/>
                </a:lnTo>
                <a:lnTo>
                  <a:pt x="12548" y="61320"/>
                </a:lnTo>
                <a:lnTo>
                  <a:pt x="12736" y="61414"/>
                </a:lnTo>
                <a:lnTo>
                  <a:pt x="12642" y="61320"/>
                </a:lnTo>
                <a:lnTo>
                  <a:pt x="13302" y="61508"/>
                </a:lnTo>
                <a:lnTo>
                  <a:pt x="13302" y="61508"/>
                </a:lnTo>
                <a:lnTo>
                  <a:pt x="12736" y="61414"/>
                </a:lnTo>
                <a:lnTo>
                  <a:pt x="13019" y="61508"/>
                </a:lnTo>
                <a:lnTo>
                  <a:pt x="12736" y="61603"/>
                </a:lnTo>
                <a:lnTo>
                  <a:pt x="12831" y="61697"/>
                </a:lnTo>
                <a:lnTo>
                  <a:pt x="14246" y="61508"/>
                </a:lnTo>
                <a:lnTo>
                  <a:pt x="13491" y="61508"/>
                </a:lnTo>
                <a:lnTo>
                  <a:pt x="14717" y="61225"/>
                </a:lnTo>
                <a:lnTo>
                  <a:pt x="16038" y="61131"/>
                </a:lnTo>
                <a:lnTo>
                  <a:pt x="18962" y="61131"/>
                </a:lnTo>
                <a:lnTo>
                  <a:pt x="19151" y="61225"/>
                </a:lnTo>
                <a:lnTo>
                  <a:pt x="19623" y="61320"/>
                </a:lnTo>
                <a:lnTo>
                  <a:pt x="21227" y="61320"/>
                </a:lnTo>
                <a:lnTo>
                  <a:pt x="23302" y="61225"/>
                </a:lnTo>
                <a:lnTo>
                  <a:pt x="24245" y="61131"/>
                </a:lnTo>
                <a:lnTo>
                  <a:pt x="25094" y="60942"/>
                </a:lnTo>
                <a:lnTo>
                  <a:pt x="28868" y="60848"/>
                </a:lnTo>
                <a:lnTo>
                  <a:pt x="32642" y="60659"/>
                </a:lnTo>
                <a:lnTo>
                  <a:pt x="36415" y="60376"/>
                </a:lnTo>
                <a:lnTo>
                  <a:pt x="40283" y="60093"/>
                </a:lnTo>
                <a:lnTo>
                  <a:pt x="47830" y="59339"/>
                </a:lnTo>
                <a:lnTo>
                  <a:pt x="55377" y="58678"/>
                </a:lnTo>
                <a:lnTo>
                  <a:pt x="61037" y="58678"/>
                </a:lnTo>
                <a:lnTo>
                  <a:pt x="62264" y="58584"/>
                </a:lnTo>
                <a:lnTo>
                  <a:pt x="63207" y="58395"/>
                </a:lnTo>
                <a:lnTo>
                  <a:pt x="63490" y="58206"/>
                </a:lnTo>
                <a:lnTo>
                  <a:pt x="63773" y="58018"/>
                </a:lnTo>
                <a:lnTo>
                  <a:pt x="63962" y="57735"/>
                </a:lnTo>
                <a:lnTo>
                  <a:pt x="64150" y="57357"/>
                </a:lnTo>
                <a:lnTo>
                  <a:pt x="64339" y="56225"/>
                </a:lnTo>
                <a:lnTo>
                  <a:pt x="64528" y="54716"/>
                </a:lnTo>
                <a:lnTo>
                  <a:pt x="64528" y="53018"/>
                </a:lnTo>
                <a:lnTo>
                  <a:pt x="64622" y="49810"/>
                </a:lnTo>
                <a:lnTo>
                  <a:pt x="64622" y="47546"/>
                </a:lnTo>
                <a:lnTo>
                  <a:pt x="64905" y="40848"/>
                </a:lnTo>
                <a:lnTo>
                  <a:pt x="64999" y="36320"/>
                </a:lnTo>
                <a:lnTo>
                  <a:pt x="65094" y="33301"/>
                </a:lnTo>
                <a:lnTo>
                  <a:pt x="65188" y="33396"/>
                </a:lnTo>
                <a:lnTo>
                  <a:pt x="65188" y="31603"/>
                </a:lnTo>
                <a:lnTo>
                  <a:pt x="65188" y="29811"/>
                </a:lnTo>
                <a:lnTo>
                  <a:pt x="65094" y="30660"/>
                </a:lnTo>
                <a:lnTo>
                  <a:pt x="64905" y="28301"/>
                </a:lnTo>
                <a:lnTo>
                  <a:pt x="64811" y="25849"/>
                </a:lnTo>
                <a:lnTo>
                  <a:pt x="64716" y="23302"/>
                </a:lnTo>
                <a:lnTo>
                  <a:pt x="64622" y="20849"/>
                </a:lnTo>
                <a:lnTo>
                  <a:pt x="64811" y="22075"/>
                </a:lnTo>
                <a:lnTo>
                  <a:pt x="64811" y="20754"/>
                </a:lnTo>
                <a:lnTo>
                  <a:pt x="64811" y="18962"/>
                </a:lnTo>
                <a:lnTo>
                  <a:pt x="64811" y="18868"/>
                </a:lnTo>
                <a:lnTo>
                  <a:pt x="64716" y="17358"/>
                </a:lnTo>
                <a:lnTo>
                  <a:pt x="64811" y="18113"/>
                </a:lnTo>
                <a:lnTo>
                  <a:pt x="64999" y="16981"/>
                </a:lnTo>
                <a:lnTo>
                  <a:pt x="64905" y="15755"/>
                </a:lnTo>
                <a:lnTo>
                  <a:pt x="64811" y="14528"/>
                </a:lnTo>
                <a:lnTo>
                  <a:pt x="64716" y="13396"/>
                </a:lnTo>
                <a:lnTo>
                  <a:pt x="64622" y="13679"/>
                </a:lnTo>
                <a:lnTo>
                  <a:pt x="64551" y="13679"/>
                </a:lnTo>
                <a:lnTo>
                  <a:pt x="64622" y="13962"/>
                </a:lnTo>
                <a:lnTo>
                  <a:pt x="64716" y="15000"/>
                </a:lnTo>
                <a:lnTo>
                  <a:pt x="64528" y="14623"/>
                </a:lnTo>
                <a:lnTo>
                  <a:pt x="64528" y="15094"/>
                </a:lnTo>
                <a:lnTo>
                  <a:pt x="64339" y="12736"/>
                </a:lnTo>
                <a:lnTo>
                  <a:pt x="64150" y="11698"/>
                </a:lnTo>
                <a:lnTo>
                  <a:pt x="64056" y="11604"/>
                </a:lnTo>
                <a:lnTo>
                  <a:pt x="64056" y="11226"/>
                </a:lnTo>
                <a:lnTo>
                  <a:pt x="64245" y="10566"/>
                </a:lnTo>
                <a:lnTo>
                  <a:pt x="64245" y="9811"/>
                </a:lnTo>
                <a:lnTo>
                  <a:pt x="64245" y="9560"/>
                </a:lnTo>
                <a:lnTo>
                  <a:pt x="64433" y="10189"/>
                </a:lnTo>
                <a:lnTo>
                  <a:pt x="64622" y="11604"/>
                </a:lnTo>
                <a:lnTo>
                  <a:pt x="64811" y="13019"/>
                </a:lnTo>
                <a:lnTo>
                  <a:pt x="64905" y="14151"/>
                </a:lnTo>
                <a:lnTo>
                  <a:pt x="64905" y="12830"/>
                </a:lnTo>
                <a:lnTo>
                  <a:pt x="64811" y="11698"/>
                </a:lnTo>
                <a:lnTo>
                  <a:pt x="64528" y="9340"/>
                </a:lnTo>
                <a:lnTo>
                  <a:pt x="64433" y="9528"/>
                </a:lnTo>
                <a:lnTo>
                  <a:pt x="64433" y="9340"/>
                </a:lnTo>
                <a:lnTo>
                  <a:pt x="64245" y="8585"/>
                </a:lnTo>
                <a:lnTo>
                  <a:pt x="64150" y="7264"/>
                </a:lnTo>
                <a:lnTo>
                  <a:pt x="64056" y="9434"/>
                </a:lnTo>
                <a:lnTo>
                  <a:pt x="63773" y="8868"/>
                </a:lnTo>
                <a:lnTo>
                  <a:pt x="63679" y="7925"/>
                </a:lnTo>
                <a:lnTo>
                  <a:pt x="63584" y="6792"/>
                </a:lnTo>
                <a:lnTo>
                  <a:pt x="63490" y="5566"/>
                </a:lnTo>
                <a:lnTo>
                  <a:pt x="63490" y="1227"/>
                </a:lnTo>
                <a:lnTo>
                  <a:pt x="63490" y="661"/>
                </a:lnTo>
                <a:lnTo>
                  <a:pt x="63396" y="566"/>
                </a:lnTo>
                <a:lnTo>
                  <a:pt x="63207" y="378"/>
                </a:lnTo>
                <a:lnTo>
                  <a:pt x="62641" y="189"/>
                </a:lnTo>
                <a:lnTo>
                  <a:pt x="61792" y="95"/>
                </a:lnTo>
                <a:lnTo>
                  <a:pt x="60849" y="0"/>
                </a:lnTo>
                <a:close/>
              </a:path>
            </a:pathLst>
          </a:custGeom>
          <a:solidFill>
            <a:srgbClr val="FFFFFF"/>
          </a:solidFill>
          <a:ln>
            <a:noFill/>
          </a:ln>
        </p:spPr>
        <p:txBody>
          <a:bodyPr lIns="91425" tIns="91425" rIns="91425" bIns="91425" anchor="ctr" anchorCtr="0">
            <a:noAutofit/>
          </a:bodyPr>
          <a:lstStyle/>
          <a:p>
            <a:pPr lvl="0">
              <a:spcBef>
                <a:spcPts val="0"/>
              </a:spcBef>
              <a:buNone/>
            </a:pPr>
            <a:endParaRPr dirty="0"/>
          </a:p>
        </p:txBody>
      </p:sp>
      <p:sp>
        <p:nvSpPr>
          <p:cNvPr id="6" name="Rectangle 5"/>
          <p:cNvSpPr/>
          <p:nvPr/>
        </p:nvSpPr>
        <p:spPr>
          <a:xfrm>
            <a:off x="7792348" y="4774168"/>
            <a:ext cx="1351652" cy="369332"/>
          </a:xfrm>
          <a:prstGeom prst="rect">
            <a:avLst/>
          </a:prstGeom>
        </p:spPr>
        <p:txBody>
          <a:bodyPr wrap="none">
            <a:spAutoFit/>
          </a:bodyPr>
          <a:lstStyle/>
          <a:p>
            <a:r>
              <a:rPr lang="en-US" dirty="0">
                <a:solidFill>
                  <a:schemeClr val="bg1"/>
                </a:solidFill>
              </a:rPr>
              <a:t>What</a:t>
            </a:r>
            <a:r>
              <a:rPr lang="en-US" dirty="0"/>
              <a:t> </a:t>
            </a:r>
            <a:r>
              <a:rPr lang="en-US" sz="1800" b="1" dirty="0">
                <a:solidFill>
                  <a:srgbClr val="FF0066"/>
                </a:solidFill>
                <a:effectLst>
                  <a:outerShdw blurRad="38100" dist="38100" dir="2700000" algn="tl">
                    <a:srgbClr val="000000">
                      <a:alpha val="43137"/>
                    </a:srgbClr>
                  </a:outerShdw>
                </a:effectLst>
              </a:rPr>
              <a:t>TO</a:t>
            </a:r>
            <a:r>
              <a:rPr lang="en-US" dirty="0"/>
              <a:t> </a:t>
            </a:r>
            <a:r>
              <a:rPr lang="en-US" dirty="0">
                <a:solidFill>
                  <a:schemeClr val="bg1"/>
                </a:solidFill>
              </a:rPr>
              <a:t>Do?</a:t>
            </a:r>
          </a:p>
        </p:txBody>
      </p:sp>
    </p:spTree>
    <p:extLst>
      <p:ext uri="{BB962C8B-B14F-4D97-AF65-F5344CB8AC3E}">
        <p14:creationId xmlns:p14="http://schemas.microsoft.com/office/powerpoint/2010/main" val="116177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 y="0"/>
            <a:ext cx="9156000" cy="857400"/>
          </a:xfrm>
        </p:spPr>
        <p:txBody>
          <a:bodyPr/>
          <a:lstStyle/>
          <a:p>
            <a:r>
              <a:rPr lang="en-US" sz="3200" b="1" dirty="0"/>
              <a:t>Training/Professional Development</a:t>
            </a:r>
            <a:endParaRPr lang="en-US" sz="3200" b="1" cap="small" dirty="0"/>
          </a:p>
        </p:txBody>
      </p:sp>
      <p:sp>
        <p:nvSpPr>
          <p:cNvPr id="9" name="Content Placeholder 8"/>
          <p:cNvSpPr>
            <a:spLocks noGrp="1"/>
          </p:cNvSpPr>
          <p:nvPr>
            <p:ph idx="1"/>
          </p:nvPr>
        </p:nvSpPr>
        <p:spPr>
          <a:xfrm>
            <a:off x="457200" y="933021"/>
            <a:ext cx="8229600" cy="2503199"/>
          </a:xfrm>
        </p:spPr>
        <p:txBody>
          <a:bodyPr/>
          <a:lstStyle/>
          <a:p>
            <a:pPr>
              <a:buNone/>
            </a:pPr>
            <a:r>
              <a:rPr lang="en-US" cap="small" dirty="0"/>
              <a:t>Books on Flipped Learning</a:t>
            </a:r>
            <a:r>
              <a:rPr lang="en-US" dirty="0"/>
              <a:t>:</a:t>
            </a:r>
          </a:p>
          <a:p>
            <a:pPr>
              <a:buNone/>
            </a:pPr>
            <a:r>
              <a:rPr lang="en-US" dirty="0"/>
              <a:t>by Jonathan Bergmann and Aaron </a:t>
            </a:r>
            <a:r>
              <a:rPr lang="en-US" dirty="0" err="1"/>
              <a:t>Sams</a:t>
            </a:r>
            <a:endParaRPr lang="en-US" dirty="0"/>
          </a:p>
          <a:p>
            <a:pPr>
              <a:buNone/>
            </a:pP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083" y="2089090"/>
            <a:ext cx="1564553" cy="241165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955" y="2086249"/>
            <a:ext cx="1713084" cy="24147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39599" y="2086249"/>
            <a:ext cx="1569602" cy="2414770"/>
          </a:xfrm>
          <a:prstGeom prst="rect">
            <a:avLst/>
          </a:prstGeom>
        </p:spPr>
      </p:pic>
      <p:sp>
        <p:nvSpPr>
          <p:cNvPr id="7" name="TextBox 6"/>
          <p:cNvSpPr txBox="1"/>
          <p:nvPr/>
        </p:nvSpPr>
        <p:spPr>
          <a:xfrm>
            <a:off x="6552563" y="2549934"/>
            <a:ext cx="2459200" cy="1384995"/>
          </a:xfrm>
          <a:prstGeom prst="rect">
            <a:avLst/>
          </a:prstGeom>
          <a:noFill/>
        </p:spPr>
        <p:txBody>
          <a:bodyPr wrap="square" rtlCol="0">
            <a:spAutoFit/>
          </a:bodyPr>
          <a:lstStyle/>
          <a:p>
            <a:r>
              <a:rPr lang="en-US" dirty="0">
                <a:solidFill>
                  <a:schemeClr val="bg1"/>
                </a:solidFill>
              </a:rPr>
              <a:t>The Flipped Learning Series:</a:t>
            </a:r>
          </a:p>
          <a:p>
            <a:endParaRPr lang="en-US" dirty="0">
              <a:solidFill>
                <a:schemeClr val="bg1"/>
              </a:solidFill>
            </a:endParaRPr>
          </a:p>
          <a:p>
            <a:r>
              <a:rPr lang="en-US" dirty="0">
                <a:solidFill>
                  <a:schemeClr val="bg1"/>
                </a:solidFill>
              </a:rPr>
              <a:t>for English Instruction</a:t>
            </a:r>
          </a:p>
          <a:p>
            <a:r>
              <a:rPr lang="en-US" dirty="0">
                <a:solidFill>
                  <a:schemeClr val="bg1"/>
                </a:solidFill>
              </a:rPr>
              <a:t>for Science Instruction</a:t>
            </a:r>
          </a:p>
          <a:p>
            <a:r>
              <a:rPr lang="en-US" dirty="0">
                <a:solidFill>
                  <a:schemeClr val="bg1"/>
                </a:solidFill>
              </a:rPr>
              <a:t>for Social Studies Instruction</a:t>
            </a:r>
          </a:p>
          <a:p>
            <a:endParaRPr lang="en-US" dirty="0">
              <a:solidFill>
                <a:schemeClr val="bg1"/>
              </a:solidFill>
            </a:endParaRPr>
          </a:p>
        </p:txBody>
      </p:sp>
      <p:grpSp>
        <p:nvGrpSpPr>
          <p:cNvPr id="13" name="Shape 384"/>
          <p:cNvGrpSpPr/>
          <p:nvPr/>
        </p:nvGrpSpPr>
        <p:grpSpPr>
          <a:xfrm rot="650874">
            <a:off x="6440941" y="3869183"/>
            <a:ext cx="1057805" cy="936478"/>
            <a:chOff x="1113100" y="2199475"/>
            <a:chExt cx="801900" cy="709925"/>
          </a:xfrm>
        </p:grpSpPr>
        <p:sp>
          <p:nvSpPr>
            <p:cNvPr id="14" name="Shape 385"/>
            <p:cNvSpPr/>
            <p:nvPr/>
          </p:nvSpPr>
          <p:spPr>
            <a:xfrm>
              <a:off x="1113100" y="2291450"/>
              <a:ext cx="735850" cy="617950"/>
            </a:xfrm>
            <a:custGeom>
              <a:avLst/>
              <a:gdLst/>
              <a:ahLst/>
              <a:cxnLst/>
              <a:rect l="0" t="0" r="0" b="0"/>
              <a:pathLst>
                <a:path w="29434" h="24718" extrusionOk="0">
                  <a:moveTo>
                    <a:pt x="26604" y="13869"/>
                  </a:moveTo>
                  <a:lnTo>
                    <a:pt x="26509" y="13963"/>
                  </a:lnTo>
                  <a:lnTo>
                    <a:pt x="26509" y="14057"/>
                  </a:lnTo>
                  <a:lnTo>
                    <a:pt x="26604" y="14246"/>
                  </a:lnTo>
                  <a:lnTo>
                    <a:pt x="26604" y="13869"/>
                  </a:lnTo>
                  <a:close/>
                  <a:moveTo>
                    <a:pt x="7925" y="23397"/>
                  </a:moveTo>
                  <a:lnTo>
                    <a:pt x="8302" y="23491"/>
                  </a:lnTo>
                  <a:lnTo>
                    <a:pt x="8113" y="23491"/>
                  </a:lnTo>
                  <a:lnTo>
                    <a:pt x="7925" y="23397"/>
                  </a:lnTo>
                  <a:close/>
                  <a:moveTo>
                    <a:pt x="28962" y="1"/>
                  </a:moveTo>
                  <a:lnTo>
                    <a:pt x="28962" y="95"/>
                  </a:lnTo>
                  <a:lnTo>
                    <a:pt x="28774" y="284"/>
                  </a:lnTo>
                  <a:lnTo>
                    <a:pt x="28868" y="284"/>
                  </a:lnTo>
                  <a:lnTo>
                    <a:pt x="28868" y="567"/>
                  </a:lnTo>
                  <a:lnTo>
                    <a:pt x="28679" y="567"/>
                  </a:lnTo>
                  <a:lnTo>
                    <a:pt x="28868" y="661"/>
                  </a:lnTo>
                  <a:lnTo>
                    <a:pt x="28679" y="850"/>
                  </a:lnTo>
                  <a:lnTo>
                    <a:pt x="28679" y="1039"/>
                  </a:lnTo>
                  <a:lnTo>
                    <a:pt x="28585" y="1039"/>
                  </a:lnTo>
                  <a:lnTo>
                    <a:pt x="28491" y="1227"/>
                  </a:lnTo>
                  <a:lnTo>
                    <a:pt x="28679" y="1416"/>
                  </a:lnTo>
                  <a:lnTo>
                    <a:pt x="28962" y="1605"/>
                  </a:lnTo>
                  <a:lnTo>
                    <a:pt x="28585" y="1793"/>
                  </a:lnTo>
                  <a:lnTo>
                    <a:pt x="28868" y="1982"/>
                  </a:lnTo>
                  <a:lnTo>
                    <a:pt x="28962" y="2171"/>
                  </a:lnTo>
                  <a:lnTo>
                    <a:pt x="28868" y="2265"/>
                  </a:lnTo>
                  <a:lnTo>
                    <a:pt x="28774" y="2359"/>
                  </a:lnTo>
                  <a:lnTo>
                    <a:pt x="28868" y="2359"/>
                  </a:lnTo>
                  <a:lnTo>
                    <a:pt x="28774" y="2454"/>
                  </a:lnTo>
                  <a:lnTo>
                    <a:pt x="28868" y="2548"/>
                  </a:lnTo>
                  <a:lnTo>
                    <a:pt x="28868" y="2642"/>
                  </a:lnTo>
                  <a:lnTo>
                    <a:pt x="28585" y="2642"/>
                  </a:lnTo>
                  <a:lnTo>
                    <a:pt x="28679" y="2737"/>
                  </a:lnTo>
                  <a:lnTo>
                    <a:pt x="28774" y="2831"/>
                  </a:lnTo>
                  <a:lnTo>
                    <a:pt x="28774" y="3303"/>
                  </a:lnTo>
                  <a:lnTo>
                    <a:pt x="28679" y="3680"/>
                  </a:lnTo>
                  <a:lnTo>
                    <a:pt x="28585" y="3963"/>
                  </a:lnTo>
                  <a:lnTo>
                    <a:pt x="28774" y="4058"/>
                  </a:lnTo>
                  <a:lnTo>
                    <a:pt x="28774" y="4341"/>
                  </a:lnTo>
                  <a:lnTo>
                    <a:pt x="28585" y="4246"/>
                  </a:lnTo>
                  <a:lnTo>
                    <a:pt x="28585" y="4341"/>
                  </a:lnTo>
                  <a:lnTo>
                    <a:pt x="28679" y="4435"/>
                  </a:lnTo>
                  <a:lnTo>
                    <a:pt x="28491" y="4435"/>
                  </a:lnTo>
                  <a:lnTo>
                    <a:pt x="28585" y="4718"/>
                  </a:lnTo>
                  <a:lnTo>
                    <a:pt x="28491" y="5001"/>
                  </a:lnTo>
                  <a:lnTo>
                    <a:pt x="28774" y="4907"/>
                  </a:lnTo>
                  <a:lnTo>
                    <a:pt x="29057" y="5095"/>
                  </a:lnTo>
                  <a:lnTo>
                    <a:pt x="29057" y="5095"/>
                  </a:lnTo>
                  <a:lnTo>
                    <a:pt x="28774" y="5001"/>
                  </a:lnTo>
                  <a:lnTo>
                    <a:pt x="28679" y="5001"/>
                  </a:lnTo>
                  <a:lnTo>
                    <a:pt x="28774" y="5095"/>
                  </a:lnTo>
                  <a:lnTo>
                    <a:pt x="28585" y="5095"/>
                  </a:lnTo>
                  <a:lnTo>
                    <a:pt x="28396" y="5567"/>
                  </a:lnTo>
                  <a:lnTo>
                    <a:pt x="28396" y="5756"/>
                  </a:lnTo>
                  <a:lnTo>
                    <a:pt x="28585" y="6039"/>
                  </a:lnTo>
                  <a:lnTo>
                    <a:pt x="28396" y="6982"/>
                  </a:lnTo>
                  <a:lnTo>
                    <a:pt x="28302" y="7359"/>
                  </a:lnTo>
                  <a:lnTo>
                    <a:pt x="28113" y="7737"/>
                  </a:lnTo>
                  <a:lnTo>
                    <a:pt x="28113" y="7642"/>
                  </a:lnTo>
                  <a:lnTo>
                    <a:pt x="28113" y="7548"/>
                  </a:lnTo>
                  <a:lnTo>
                    <a:pt x="27830" y="8114"/>
                  </a:lnTo>
                  <a:lnTo>
                    <a:pt x="27830" y="8114"/>
                  </a:lnTo>
                  <a:lnTo>
                    <a:pt x="27924" y="8020"/>
                  </a:lnTo>
                  <a:lnTo>
                    <a:pt x="27453" y="8963"/>
                  </a:lnTo>
                  <a:lnTo>
                    <a:pt x="27736" y="8963"/>
                  </a:lnTo>
                  <a:lnTo>
                    <a:pt x="27547" y="9246"/>
                  </a:lnTo>
                  <a:lnTo>
                    <a:pt x="27547" y="9435"/>
                  </a:lnTo>
                  <a:lnTo>
                    <a:pt x="27641" y="9529"/>
                  </a:lnTo>
                  <a:lnTo>
                    <a:pt x="27641" y="9812"/>
                  </a:lnTo>
                  <a:lnTo>
                    <a:pt x="27547" y="9906"/>
                  </a:lnTo>
                  <a:lnTo>
                    <a:pt x="27453" y="9906"/>
                  </a:lnTo>
                  <a:lnTo>
                    <a:pt x="27358" y="9718"/>
                  </a:lnTo>
                  <a:lnTo>
                    <a:pt x="27264" y="9812"/>
                  </a:lnTo>
                  <a:lnTo>
                    <a:pt x="27075" y="9906"/>
                  </a:lnTo>
                  <a:lnTo>
                    <a:pt x="27170" y="10001"/>
                  </a:lnTo>
                  <a:lnTo>
                    <a:pt x="27075" y="10095"/>
                  </a:lnTo>
                  <a:lnTo>
                    <a:pt x="27075" y="10284"/>
                  </a:lnTo>
                  <a:lnTo>
                    <a:pt x="27170" y="10472"/>
                  </a:lnTo>
                  <a:lnTo>
                    <a:pt x="27170" y="10755"/>
                  </a:lnTo>
                  <a:lnTo>
                    <a:pt x="26792" y="10755"/>
                  </a:lnTo>
                  <a:lnTo>
                    <a:pt x="26698" y="10661"/>
                  </a:lnTo>
                  <a:lnTo>
                    <a:pt x="26698" y="10850"/>
                  </a:lnTo>
                  <a:lnTo>
                    <a:pt x="26604" y="10944"/>
                  </a:lnTo>
                  <a:lnTo>
                    <a:pt x="26415" y="10944"/>
                  </a:lnTo>
                  <a:lnTo>
                    <a:pt x="26415" y="11038"/>
                  </a:lnTo>
                  <a:lnTo>
                    <a:pt x="26509" y="11038"/>
                  </a:lnTo>
                  <a:lnTo>
                    <a:pt x="26604" y="11133"/>
                  </a:lnTo>
                  <a:lnTo>
                    <a:pt x="26604" y="11321"/>
                  </a:lnTo>
                  <a:lnTo>
                    <a:pt x="26604" y="11510"/>
                  </a:lnTo>
                  <a:lnTo>
                    <a:pt x="26509" y="11510"/>
                  </a:lnTo>
                  <a:lnTo>
                    <a:pt x="26509" y="11416"/>
                  </a:lnTo>
                  <a:lnTo>
                    <a:pt x="26415" y="11416"/>
                  </a:lnTo>
                  <a:lnTo>
                    <a:pt x="26415" y="11321"/>
                  </a:lnTo>
                  <a:lnTo>
                    <a:pt x="26321" y="11793"/>
                  </a:lnTo>
                  <a:lnTo>
                    <a:pt x="26226" y="11699"/>
                  </a:lnTo>
                  <a:lnTo>
                    <a:pt x="26132" y="11793"/>
                  </a:lnTo>
                  <a:lnTo>
                    <a:pt x="26226" y="11793"/>
                  </a:lnTo>
                  <a:lnTo>
                    <a:pt x="26321" y="12076"/>
                  </a:lnTo>
                  <a:lnTo>
                    <a:pt x="26415" y="12359"/>
                  </a:lnTo>
                  <a:lnTo>
                    <a:pt x="26038" y="12548"/>
                  </a:lnTo>
                  <a:lnTo>
                    <a:pt x="25755" y="12737"/>
                  </a:lnTo>
                  <a:lnTo>
                    <a:pt x="25660" y="12925"/>
                  </a:lnTo>
                  <a:lnTo>
                    <a:pt x="25755" y="12925"/>
                  </a:lnTo>
                  <a:lnTo>
                    <a:pt x="25755" y="13020"/>
                  </a:lnTo>
                  <a:lnTo>
                    <a:pt x="25849" y="12737"/>
                  </a:lnTo>
                  <a:lnTo>
                    <a:pt x="25943" y="13020"/>
                  </a:lnTo>
                  <a:lnTo>
                    <a:pt x="26038" y="12831"/>
                  </a:lnTo>
                  <a:lnTo>
                    <a:pt x="26132" y="12925"/>
                  </a:lnTo>
                  <a:lnTo>
                    <a:pt x="25943" y="13208"/>
                  </a:lnTo>
                  <a:lnTo>
                    <a:pt x="25660" y="13114"/>
                  </a:lnTo>
                  <a:lnTo>
                    <a:pt x="25472" y="13208"/>
                  </a:lnTo>
                  <a:lnTo>
                    <a:pt x="25377" y="13397"/>
                  </a:lnTo>
                  <a:lnTo>
                    <a:pt x="25283" y="13869"/>
                  </a:lnTo>
                  <a:lnTo>
                    <a:pt x="25189" y="14435"/>
                  </a:lnTo>
                  <a:lnTo>
                    <a:pt x="25094" y="14623"/>
                  </a:lnTo>
                  <a:lnTo>
                    <a:pt x="25000" y="14812"/>
                  </a:lnTo>
                  <a:lnTo>
                    <a:pt x="24906" y="14718"/>
                  </a:lnTo>
                  <a:lnTo>
                    <a:pt x="24811" y="14529"/>
                  </a:lnTo>
                  <a:lnTo>
                    <a:pt x="24717" y="14906"/>
                  </a:lnTo>
                  <a:lnTo>
                    <a:pt x="24717" y="15189"/>
                  </a:lnTo>
                  <a:lnTo>
                    <a:pt x="24717" y="15284"/>
                  </a:lnTo>
                  <a:lnTo>
                    <a:pt x="24811" y="15284"/>
                  </a:lnTo>
                  <a:lnTo>
                    <a:pt x="24528" y="15378"/>
                  </a:lnTo>
                  <a:lnTo>
                    <a:pt x="24340" y="15472"/>
                  </a:lnTo>
                  <a:lnTo>
                    <a:pt x="24057" y="15944"/>
                  </a:lnTo>
                  <a:lnTo>
                    <a:pt x="23962" y="16416"/>
                  </a:lnTo>
                  <a:lnTo>
                    <a:pt x="23774" y="16699"/>
                  </a:lnTo>
                  <a:lnTo>
                    <a:pt x="23396" y="16699"/>
                  </a:lnTo>
                  <a:lnTo>
                    <a:pt x="23208" y="16982"/>
                  </a:lnTo>
                  <a:lnTo>
                    <a:pt x="23019" y="17359"/>
                  </a:lnTo>
                  <a:lnTo>
                    <a:pt x="22830" y="17831"/>
                  </a:lnTo>
                  <a:lnTo>
                    <a:pt x="22830" y="17736"/>
                  </a:lnTo>
                  <a:lnTo>
                    <a:pt x="22736" y="17642"/>
                  </a:lnTo>
                  <a:lnTo>
                    <a:pt x="22736" y="17642"/>
                  </a:lnTo>
                  <a:lnTo>
                    <a:pt x="22830" y="17925"/>
                  </a:lnTo>
                  <a:lnTo>
                    <a:pt x="22453" y="17925"/>
                  </a:lnTo>
                  <a:lnTo>
                    <a:pt x="22547" y="17736"/>
                  </a:lnTo>
                  <a:lnTo>
                    <a:pt x="22453" y="17736"/>
                  </a:lnTo>
                  <a:lnTo>
                    <a:pt x="22359" y="17831"/>
                  </a:lnTo>
                  <a:lnTo>
                    <a:pt x="22264" y="18208"/>
                  </a:lnTo>
                  <a:lnTo>
                    <a:pt x="22170" y="18491"/>
                  </a:lnTo>
                  <a:lnTo>
                    <a:pt x="22076" y="18585"/>
                  </a:lnTo>
                  <a:lnTo>
                    <a:pt x="21887" y="18585"/>
                  </a:lnTo>
                  <a:lnTo>
                    <a:pt x="21698" y="19152"/>
                  </a:lnTo>
                  <a:lnTo>
                    <a:pt x="21604" y="18869"/>
                  </a:lnTo>
                  <a:lnTo>
                    <a:pt x="21604" y="19057"/>
                  </a:lnTo>
                  <a:lnTo>
                    <a:pt x="21415" y="19152"/>
                  </a:lnTo>
                  <a:lnTo>
                    <a:pt x="20943" y="19529"/>
                  </a:lnTo>
                  <a:lnTo>
                    <a:pt x="20377" y="19812"/>
                  </a:lnTo>
                  <a:lnTo>
                    <a:pt x="19906" y="20095"/>
                  </a:lnTo>
                  <a:lnTo>
                    <a:pt x="20094" y="20189"/>
                  </a:lnTo>
                  <a:lnTo>
                    <a:pt x="20189" y="20284"/>
                  </a:lnTo>
                  <a:lnTo>
                    <a:pt x="19906" y="20378"/>
                  </a:lnTo>
                  <a:lnTo>
                    <a:pt x="19906" y="20284"/>
                  </a:lnTo>
                  <a:lnTo>
                    <a:pt x="19811" y="20189"/>
                  </a:lnTo>
                  <a:lnTo>
                    <a:pt x="19811" y="20284"/>
                  </a:lnTo>
                  <a:lnTo>
                    <a:pt x="19811" y="20378"/>
                  </a:lnTo>
                  <a:lnTo>
                    <a:pt x="19245" y="20284"/>
                  </a:lnTo>
                  <a:lnTo>
                    <a:pt x="19340" y="20378"/>
                  </a:lnTo>
                  <a:lnTo>
                    <a:pt x="19245" y="20472"/>
                  </a:lnTo>
                  <a:lnTo>
                    <a:pt x="19434" y="20567"/>
                  </a:lnTo>
                  <a:lnTo>
                    <a:pt x="19340" y="20661"/>
                  </a:lnTo>
                  <a:lnTo>
                    <a:pt x="18962" y="20661"/>
                  </a:lnTo>
                  <a:lnTo>
                    <a:pt x="18585" y="21038"/>
                  </a:lnTo>
                  <a:lnTo>
                    <a:pt x="18113" y="21416"/>
                  </a:lnTo>
                  <a:lnTo>
                    <a:pt x="17736" y="21699"/>
                  </a:lnTo>
                  <a:lnTo>
                    <a:pt x="17359" y="21793"/>
                  </a:lnTo>
                  <a:lnTo>
                    <a:pt x="17076" y="22076"/>
                  </a:lnTo>
                  <a:lnTo>
                    <a:pt x="16793" y="22359"/>
                  </a:lnTo>
                  <a:lnTo>
                    <a:pt x="16698" y="22265"/>
                  </a:lnTo>
                  <a:lnTo>
                    <a:pt x="16604" y="22170"/>
                  </a:lnTo>
                  <a:lnTo>
                    <a:pt x="16321" y="22170"/>
                  </a:lnTo>
                  <a:lnTo>
                    <a:pt x="15849" y="22453"/>
                  </a:lnTo>
                  <a:lnTo>
                    <a:pt x="14340" y="22831"/>
                  </a:lnTo>
                  <a:lnTo>
                    <a:pt x="14340" y="22925"/>
                  </a:lnTo>
                  <a:lnTo>
                    <a:pt x="14340" y="23019"/>
                  </a:lnTo>
                  <a:lnTo>
                    <a:pt x="14245" y="23114"/>
                  </a:lnTo>
                  <a:lnTo>
                    <a:pt x="14057" y="23019"/>
                  </a:lnTo>
                  <a:lnTo>
                    <a:pt x="13962" y="22925"/>
                  </a:lnTo>
                  <a:lnTo>
                    <a:pt x="13774" y="22925"/>
                  </a:lnTo>
                  <a:lnTo>
                    <a:pt x="13774" y="23208"/>
                  </a:lnTo>
                  <a:lnTo>
                    <a:pt x="13491" y="23114"/>
                  </a:lnTo>
                  <a:lnTo>
                    <a:pt x="13113" y="23114"/>
                  </a:lnTo>
                  <a:lnTo>
                    <a:pt x="12642" y="23208"/>
                  </a:lnTo>
                  <a:lnTo>
                    <a:pt x="12453" y="23302"/>
                  </a:lnTo>
                  <a:lnTo>
                    <a:pt x="12076" y="23208"/>
                  </a:lnTo>
                  <a:lnTo>
                    <a:pt x="11793" y="23114"/>
                  </a:lnTo>
                  <a:lnTo>
                    <a:pt x="11510" y="23585"/>
                  </a:lnTo>
                  <a:lnTo>
                    <a:pt x="11321" y="23397"/>
                  </a:lnTo>
                  <a:lnTo>
                    <a:pt x="11132" y="23302"/>
                  </a:lnTo>
                  <a:lnTo>
                    <a:pt x="10849" y="23302"/>
                  </a:lnTo>
                  <a:lnTo>
                    <a:pt x="10566" y="23397"/>
                  </a:lnTo>
                  <a:lnTo>
                    <a:pt x="10566" y="23302"/>
                  </a:lnTo>
                  <a:lnTo>
                    <a:pt x="10189" y="23302"/>
                  </a:lnTo>
                  <a:lnTo>
                    <a:pt x="9717" y="23491"/>
                  </a:lnTo>
                  <a:lnTo>
                    <a:pt x="9717" y="23302"/>
                  </a:lnTo>
                  <a:lnTo>
                    <a:pt x="9623" y="23491"/>
                  </a:lnTo>
                  <a:lnTo>
                    <a:pt x="9434" y="23680"/>
                  </a:lnTo>
                  <a:lnTo>
                    <a:pt x="9340" y="23585"/>
                  </a:lnTo>
                  <a:lnTo>
                    <a:pt x="9434" y="23585"/>
                  </a:lnTo>
                  <a:lnTo>
                    <a:pt x="9340" y="23491"/>
                  </a:lnTo>
                  <a:lnTo>
                    <a:pt x="9246" y="23491"/>
                  </a:lnTo>
                  <a:lnTo>
                    <a:pt x="9246" y="23585"/>
                  </a:lnTo>
                  <a:lnTo>
                    <a:pt x="9151" y="23491"/>
                  </a:lnTo>
                  <a:lnTo>
                    <a:pt x="8868" y="23680"/>
                  </a:lnTo>
                  <a:lnTo>
                    <a:pt x="8774" y="23680"/>
                  </a:lnTo>
                  <a:lnTo>
                    <a:pt x="8680" y="23491"/>
                  </a:lnTo>
                  <a:lnTo>
                    <a:pt x="8585" y="23585"/>
                  </a:lnTo>
                  <a:lnTo>
                    <a:pt x="8491" y="23585"/>
                  </a:lnTo>
                  <a:lnTo>
                    <a:pt x="8397" y="23491"/>
                  </a:lnTo>
                  <a:lnTo>
                    <a:pt x="8302" y="23491"/>
                  </a:lnTo>
                  <a:lnTo>
                    <a:pt x="8208" y="23302"/>
                  </a:lnTo>
                  <a:lnTo>
                    <a:pt x="8302" y="23114"/>
                  </a:lnTo>
                  <a:lnTo>
                    <a:pt x="8302" y="23114"/>
                  </a:lnTo>
                  <a:lnTo>
                    <a:pt x="8019" y="23208"/>
                  </a:lnTo>
                  <a:lnTo>
                    <a:pt x="7642" y="23208"/>
                  </a:lnTo>
                  <a:lnTo>
                    <a:pt x="7359" y="23302"/>
                  </a:lnTo>
                  <a:lnTo>
                    <a:pt x="7264" y="23302"/>
                  </a:lnTo>
                  <a:lnTo>
                    <a:pt x="7264" y="23397"/>
                  </a:lnTo>
                  <a:lnTo>
                    <a:pt x="7547" y="23397"/>
                  </a:lnTo>
                  <a:lnTo>
                    <a:pt x="7453" y="23491"/>
                  </a:lnTo>
                  <a:lnTo>
                    <a:pt x="7359" y="23491"/>
                  </a:lnTo>
                  <a:lnTo>
                    <a:pt x="7170" y="23680"/>
                  </a:lnTo>
                  <a:lnTo>
                    <a:pt x="6981" y="23397"/>
                  </a:lnTo>
                  <a:lnTo>
                    <a:pt x="6698" y="23208"/>
                  </a:lnTo>
                  <a:lnTo>
                    <a:pt x="6604" y="23114"/>
                  </a:lnTo>
                  <a:lnTo>
                    <a:pt x="6415" y="23208"/>
                  </a:lnTo>
                  <a:lnTo>
                    <a:pt x="6227" y="23302"/>
                  </a:lnTo>
                  <a:lnTo>
                    <a:pt x="6132" y="23491"/>
                  </a:lnTo>
                  <a:lnTo>
                    <a:pt x="6038" y="23491"/>
                  </a:lnTo>
                  <a:lnTo>
                    <a:pt x="6038" y="23397"/>
                  </a:lnTo>
                  <a:lnTo>
                    <a:pt x="6132" y="23208"/>
                  </a:lnTo>
                  <a:lnTo>
                    <a:pt x="5849" y="23302"/>
                  </a:lnTo>
                  <a:lnTo>
                    <a:pt x="5661" y="23397"/>
                  </a:lnTo>
                  <a:lnTo>
                    <a:pt x="5095" y="23208"/>
                  </a:lnTo>
                  <a:lnTo>
                    <a:pt x="4057" y="23019"/>
                  </a:lnTo>
                  <a:lnTo>
                    <a:pt x="2925" y="22831"/>
                  </a:lnTo>
                  <a:lnTo>
                    <a:pt x="2265" y="22831"/>
                  </a:lnTo>
                  <a:lnTo>
                    <a:pt x="2265" y="22642"/>
                  </a:lnTo>
                  <a:lnTo>
                    <a:pt x="1887" y="22642"/>
                  </a:lnTo>
                  <a:lnTo>
                    <a:pt x="1510" y="22548"/>
                  </a:lnTo>
                  <a:lnTo>
                    <a:pt x="944" y="22076"/>
                  </a:lnTo>
                  <a:lnTo>
                    <a:pt x="944" y="21887"/>
                  </a:lnTo>
                  <a:lnTo>
                    <a:pt x="1038" y="21699"/>
                  </a:lnTo>
                  <a:lnTo>
                    <a:pt x="755" y="21699"/>
                  </a:lnTo>
                  <a:lnTo>
                    <a:pt x="472" y="21793"/>
                  </a:lnTo>
                  <a:lnTo>
                    <a:pt x="95" y="22076"/>
                  </a:lnTo>
                  <a:lnTo>
                    <a:pt x="0" y="22265"/>
                  </a:lnTo>
                  <a:lnTo>
                    <a:pt x="0" y="22359"/>
                  </a:lnTo>
                  <a:lnTo>
                    <a:pt x="283" y="22453"/>
                  </a:lnTo>
                  <a:lnTo>
                    <a:pt x="189" y="22548"/>
                  </a:lnTo>
                  <a:lnTo>
                    <a:pt x="95" y="22453"/>
                  </a:lnTo>
                  <a:lnTo>
                    <a:pt x="95" y="22642"/>
                  </a:lnTo>
                  <a:lnTo>
                    <a:pt x="283" y="22642"/>
                  </a:lnTo>
                  <a:lnTo>
                    <a:pt x="566" y="22736"/>
                  </a:lnTo>
                  <a:lnTo>
                    <a:pt x="472" y="22831"/>
                  </a:lnTo>
                  <a:lnTo>
                    <a:pt x="472" y="22925"/>
                  </a:lnTo>
                  <a:lnTo>
                    <a:pt x="661" y="22736"/>
                  </a:lnTo>
                  <a:lnTo>
                    <a:pt x="755" y="22925"/>
                  </a:lnTo>
                  <a:lnTo>
                    <a:pt x="755" y="23019"/>
                  </a:lnTo>
                  <a:lnTo>
                    <a:pt x="661" y="23019"/>
                  </a:lnTo>
                  <a:lnTo>
                    <a:pt x="944" y="23114"/>
                  </a:lnTo>
                  <a:lnTo>
                    <a:pt x="1132" y="23208"/>
                  </a:lnTo>
                  <a:lnTo>
                    <a:pt x="1604" y="23397"/>
                  </a:lnTo>
                  <a:lnTo>
                    <a:pt x="1510" y="23491"/>
                  </a:lnTo>
                  <a:lnTo>
                    <a:pt x="1510" y="23585"/>
                  </a:lnTo>
                  <a:lnTo>
                    <a:pt x="1793" y="23680"/>
                  </a:lnTo>
                  <a:lnTo>
                    <a:pt x="2170" y="23774"/>
                  </a:lnTo>
                  <a:lnTo>
                    <a:pt x="2453" y="23774"/>
                  </a:lnTo>
                  <a:lnTo>
                    <a:pt x="2359" y="23868"/>
                  </a:lnTo>
                  <a:lnTo>
                    <a:pt x="2642" y="24057"/>
                  </a:lnTo>
                  <a:lnTo>
                    <a:pt x="2736" y="23868"/>
                  </a:lnTo>
                  <a:lnTo>
                    <a:pt x="3019" y="23680"/>
                  </a:lnTo>
                  <a:lnTo>
                    <a:pt x="2925" y="23963"/>
                  </a:lnTo>
                  <a:lnTo>
                    <a:pt x="2831" y="24151"/>
                  </a:lnTo>
                  <a:lnTo>
                    <a:pt x="3114" y="23868"/>
                  </a:lnTo>
                  <a:lnTo>
                    <a:pt x="3208" y="24151"/>
                  </a:lnTo>
                  <a:lnTo>
                    <a:pt x="3302" y="23963"/>
                  </a:lnTo>
                  <a:lnTo>
                    <a:pt x="3491" y="24057"/>
                  </a:lnTo>
                  <a:lnTo>
                    <a:pt x="3585" y="24340"/>
                  </a:lnTo>
                  <a:lnTo>
                    <a:pt x="3680" y="24246"/>
                  </a:lnTo>
                  <a:lnTo>
                    <a:pt x="3774" y="24057"/>
                  </a:lnTo>
                  <a:lnTo>
                    <a:pt x="3868" y="24151"/>
                  </a:lnTo>
                  <a:lnTo>
                    <a:pt x="3868" y="24340"/>
                  </a:lnTo>
                  <a:lnTo>
                    <a:pt x="4434" y="24151"/>
                  </a:lnTo>
                  <a:lnTo>
                    <a:pt x="4717" y="24057"/>
                  </a:lnTo>
                  <a:lnTo>
                    <a:pt x="4812" y="24151"/>
                  </a:lnTo>
                  <a:lnTo>
                    <a:pt x="4812" y="23868"/>
                  </a:lnTo>
                  <a:lnTo>
                    <a:pt x="5000" y="23774"/>
                  </a:lnTo>
                  <a:lnTo>
                    <a:pt x="5000" y="23868"/>
                  </a:lnTo>
                  <a:lnTo>
                    <a:pt x="4906" y="24057"/>
                  </a:lnTo>
                  <a:lnTo>
                    <a:pt x="5095" y="23963"/>
                  </a:lnTo>
                  <a:lnTo>
                    <a:pt x="5378" y="23963"/>
                  </a:lnTo>
                  <a:lnTo>
                    <a:pt x="5378" y="24151"/>
                  </a:lnTo>
                  <a:lnTo>
                    <a:pt x="5000" y="24151"/>
                  </a:lnTo>
                  <a:lnTo>
                    <a:pt x="5095" y="24246"/>
                  </a:lnTo>
                  <a:lnTo>
                    <a:pt x="5000" y="24246"/>
                  </a:lnTo>
                  <a:lnTo>
                    <a:pt x="5000" y="24434"/>
                  </a:lnTo>
                  <a:lnTo>
                    <a:pt x="5378" y="24434"/>
                  </a:lnTo>
                  <a:lnTo>
                    <a:pt x="5566" y="24246"/>
                  </a:lnTo>
                  <a:lnTo>
                    <a:pt x="5944" y="24340"/>
                  </a:lnTo>
                  <a:lnTo>
                    <a:pt x="6415" y="24340"/>
                  </a:lnTo>
                  <a:lnTo>
                    <a:pt x="6321" y="24434"/>
                  </a:lnTo>
                  <a:lnTo>
                    <a:pt x="6510" y="24434"/>
                  </a:lnTo>
                  <a:lnTo>
                    <a:pt x="6604" y="24340"/>
                  </a:lnTo>
                  <a:lnTo>
                    <a:pt x="6604" y="24246"/>
                  </a:lnTo>
                  <a:lnTo>
                    <a:pt x="6793" y="24340"/>
                  </a:lnTo>
                  <a:lnTo>
                    <a:pt x="6604" y="24434"/>
                  </a:lnTo>
                  <a:lnTo>
                    <a:pt x="6793" y="24434"/>
                  </a:lnTo>
                  <a:lnTo>
                    <a:pt x="6887" y="24340"/>
                  </a:lnTo>
                  <a:lnTo>
                    <a:pt x="6981" y="24434"/>
                  </a:lnTo>
                  <a:lnTo>
                    <a:pt x="7264" y="24434"/>
                  </a:lnTo>
                  <a:lnTo>
                    <a:pt x="7925" y="24623"/>
                  </a:lnTo>
                  <a:lnTo>
                    <a:pt x="8680" y="24623"/>
                  </a:lnTo>
                  <a:lnTo>
                    <a:pt x="9057" y="24529"/>
                  </a:lnTo>
                  <a:lnTo>
                    <a:pt x="9529" y="24529"/>
                  </a:lnTo>
                  <a:lnTo>
                    <a:pt x="10000" y="24623"/>
                  </a:lnTo>
                  <a:lnTo>
                    <a:pt x="10566" y="24717"/>
                  </a:lnTo>
                  <a:lnTo>
                    <a:pt x="11415" y="24623"/>
                  </a:lnTo>
                  <a:lnTo>
                    <a:pt x="12359" y="24529"/>
                  </a:lnTo>
                  <a:lnTo>
                    <a:pt x="12830" y="24340"/>
                  </a:lnTo>
                  <a:lnTo>
                    <a:pt x="12925" y="24529"/>
                  </a:lnTo>
                  <a:lnTo>
                    <a:pt x="13019" y="24340"/>
                  </a:lnTo>
                  <a:lnTo>
                    <a:pt x="13113" y="24529"/>
                  </a:lnTo>
                  <a:lnTo>
                    <a:pt x="13208" y="24434"/>
                  </a:lnTo>
                  <a:lnTo>
                    <a:pt x="13113" y="24340"/>
                  </a:lnTo>
                  <a:lnTo>
                    <a:pt x="13962" y="24340"/>
                  </a:lnTo>
                  <a:lnTo>
                    <a:pt x="13962" y="24434"/>
                  </a:lnTo>
                  <a:lnTo>
                    <a:pt x="13962" y="24529"/>
                  </a:lnTo>
                  <a:lnTo>
                    <a:pt x="14717" y="24246"/>
                  </a:lnTo>
                  <a:lnTo>
                    <a:pt x="15566" y="24057"/>
                  </a:lnTo>
                  <a:lnTo>
                    <a:pt x="15378" y="23963"/>
                  </a:lnTo>
                  <a:lnTo>
                    <a:pt x="15472" y="23868"/>
                  </a:lnTo>
                  <a:lnTo>
                    <a:pt x="15566" y="23963"/>
                  </a:lnTo>
                  <a:lnTo>
                    <a:pt x="15472" y="23774"/>
                  </a:lnTo>
                  <a:lnTo>
                    <a:pt x="15661" y="23868"/>
                  </a:lnTo>
                  <a:lnTo>
                    <a:pt x="15566" y="24057"/>
                  </a:lnTo>
                  <a:lnTo>
                    <a:pt x="16038" y="23963"/>
                  </a:lnTo>
                  <a:lnTo>
                    <a:pt x="16698" y="23680"/>
                  </a:lnTo>
                  <a:lnTo>
                    <a:pt x="17264" y="23397"/>
                  </a:lnTo>
                  <a:lnTo>
                    <a:pt x="17453" y="23208"/>
                  </a:lnTo>
                  <a:lnTo>
                    <a:pt x="17547" y="23019"/>
                  </a:lnTo>
                  <a:lnTo>
                    <a:pt x="17736" y="23114"/>
                  </a:lnTo>
                  <a:lnTo>
                    <a:pt x="17830" y="23114"/>
                  </a:lnTo>
                  <a:lnTo>
                    <a:pt x="18019" y="23019"/>
                  </a:lnTo>
                  <a:lnTo>
                    <a:pt x="18208" y="22736"/>
                  </a:lnTo>
                  <a:lnTo>
                    <a:pt x="18302" y="22548"/>
                  </a:lnTo>
                  <a:lnTo>
                    <a:pt x="18868" y="22359"/>
                  </a:lnTo>
                  <a:lnTo>
                    <a:pt x="19623" y="22076"/>
                  </a:lnTo>
                  <a:lnTo>
                    <a:pt x="20189" y="21699"/>
                  </a:lnTo>
                  <a:lnTo>
                    <a:pt x="20849" y="21227"/>
                  </a:lnTo>
                  <a:lnTo>
                    <a:pt x="21321" y="20755"/>
                  </a:lnTo>
                  <a:lnTo>
                    <a:pt x="21510" y="20472"/>
                  </a:lnTo>
                  <a:lnTo>
                    <a:pt x="22170" y="19906"/>
                  </a:lnTo>
                  <a:lnTo>
                    <a:pt x="22736" y="19435"/>
                  </a:lnTo>
                  <a:lnTo>
                    <a:pt x="23113" y="18963"/>
                  </a:lnTo>
                  <a:lnTo>
                    <a:pt x="23302" y="18585"/>
                  </a:lnTo>
                  <a:lnTo>
                    <a:pt x="23396" y="18774"/>
                  </a:lnTo>
                  <a:lnTo>
                    <a:pt x="23585" y="18397"/>
                  </a:lnTo>
                  <a:lnTo>
                    <a:pt x="23774" y="18114"/>
                  </a:lnTo>
                  <a:lnTo>
                    <a:pt x="24057" y="17736"/>
                  </a:lnTo>
                  <a:lnTo>
                    <a:pt x="24245" y="17453"/>
                  </a:lnTo>
                  <a:lnTo>
                    <a:pt x="24340" y="17453"/>
                  </a:lnTo>
                  <a:lnTo>
                    <a:pt x="24434" y="17359"/>
                  </a:lnTo>
                  <a:lnTo>
                    <a:pt x="24623" y="16982"/>
                  </a:lnTo>
                  <a:lnTo>
                    <a:pt x="25189" y="16227"/>
                  </a:lnTo>
                  <a:lnTo>
                    <a:pt x="25566" y="15661"/>
                  </a:lnTo>
                  <a:lnTo>
                    <a:pt x="25943" y="15189"/>
                  </a:lnTo>
                  <a:lnTo>
                    <a:pt x="26226" y="14529"/>
                  </a:lnTo>
                  <a:lnTo>
                    <a:pt x="26509" y="13680"/>
                  </a:lnTo>
                  <a:lnTo>
                    <a:pt x="26604" y="13869"/>
                  </a:lnTo>
                  <a:lnTo>
                    <a:pt x="26604" y="13586"/>
                  </a:lnTo>
                  <a:lnTo>
                    <a:pt x="26698" y="13303"/>
                  </a:lnTo>
                  <a:lnTo>
                    <a:pt x="26792" y="13303"/>
                  </a:lnTo>
                  <a:lnTo>
                    <a:pt x="26887" y="13397"/>
                  </a:lnTo>
                  <a:lnTo>
                    <a:pt x="27170" y="12831"/>
                  </a:lnTo>
                  <a:lnTo>
                    <a:pt x="27264" y="12548"/>
                  </a:lnTo>
                  <a:lnTo>
                    <a:pt x="27264" y="12454"/>
                  </a:lnTo>
                  <a:lnTo>
                    <a:pt x="26981" y="12076"/>
                  </a:lnTo>
                  <a:lnTo>
                    <a:pt x="27075" y="12171"/>
                  </a:lnTo>
                  <a:lnTo>
                    <a:pt x="27170" y="12076"/>
                  </a:lnTo>
                  <a:lnTo>
                    <a:pt x="27358" y="12076"/>
                  </a:lnTo>
                  <a:lnTo>
                    <a:pt x="27453" y="12171"/>
                  </a:lnTo>
                  <a:lnTo>
                    <a:pt x="27453" y="11982"/>
                  </a:lnTo>
                  <a:lnTo>
                    <a:pt x="27547" y="11793"/>
                  </a:lnTo>
                  <a:lnTo>
                    <a:pt x="27641" y="11793"/>
                  </a:lnTo>
                  <a:lnTo>
                    <a:pt x="27547" y="11510"/>
                  </a:lnTo>
                  <a:lnTo>
                    <a:pt x="27641" y="11133"/>
                  </a:lnTo>
                  <a:lnTo>
                    <a:pt x="27830" y="10755"/>
                  </a:lnTo>
                  <a:lnTo>
                    <a:pt x="27924" y="10661"/>
                  </a:lnTo>
                  <a:lnTo>
                    <a:pt x="28113" y="10661"/>
                  </a:lnTo>
                  <a:lnTo>
                    <a:pt x="28019" y="10378"/>
                  </a:lnTo>
                  <a:lnTo>
                    <a:pt x="28019" y="10284"/>
                  </a:lnTo>
                  <a:lnTo>
                    <a:pt x="28019" y="10095"/>
                  </a:lnTo>
                  <a:lnTo>
                    <a:pt x="28113" y="10284"/>
                  </a:lnTo>
                  <a:lnTo>
                    <a:pt x="28208" y="10001"/>
                  </a:lnTo>
                  <a:lnTo>
                    <a:pt x="28019" y="10001"/>
                  </a:lnTo>
                  <a:lnTo>
                    <a:pt x="27924" y="9906"/>
                  </a:lnTo>
                  <a:lnTo>
                    <a:pt x="28113" y="9718"/>
                  </a:lnTo>
                  <a:lnTo>
                    <a:pt x="28208" y="9718"/>
                  </a:lnTo>
                  <a:lnTo>
                    <a:pt x="28113" y="9529"/>
                  </a:lnTo>
                  <a:lnTo>
                    <a:pt x="28396" y="9529"/>
                  </a:lnTo>
                  <a:lnTo>
                    <a:pt x="28302" y="9057"/>
                  </a:lnTo>
                  <a:lnTo>
                    <a:pt x="28396" y="9057"/>
                  </a:lnTo>
                  <a:lnTo>
                    <a:pt x="28396" y="8963"/>
                  </a:lnTo>
                  <a:lnTo>
                    <a:pt x="28396" y="8774"/>
                  </a:lnTo>
                  <a:lnTo>
                    <a:pt x="28491" y="8491"/>
                  </a:lnTo>
                  <a:lnTo>
                    <a:pt x="28585" y="8114"/>
                  </a:lnTo>
                  <a:lnTo>
                    <a:pt x="28774" y="8303"/>
                  </a:lnTo>
                  <a:lnTo>
                    <a:pt x="28962" y="7454"/>
                  </a:lnTo>
                  <a:lnTo>
                    <a:pt x="29057" y="6699"/>
                  </a:lnTo>
                  <a:lnTo>
                    <a:pt x="29245" y="5661"/>
                  </a:lnTo>
                  <a:lnTo>
                    <a:pt x="29340" y="4718"/>
                  </a:lnTo>
                  <a:lnTo>
                    <a:pt x="29340" y="4341"/>
                  </a:lnTo>
                  <a:lnTo>
                    <a:pt x="29057" y="4435"/>
                  </a:lnTo>
                  <a:lnTo>
                    <a:pt x="28962" y="4435"/>
                  </a:lnTo>
                  <a:lnTo>
                    <a:pt x="28962" y="4246"/>
                  </a:lnTo>
                  <a:lnTo>
                    <a:pt x="29151" y="4341"/>
                  </a:lnTo>
                  <a:lnTo>
                    <a:pt x="29245" y="4152"/>
                  </a:lnTo>
                  <a:lnTo>
                    <a:pt x="29151" y="4152"/>
                  </a:lnTo>
                  <a:lnTo>
                    <a:pt x="29057" y="3963"/>
                  </a:lnTo>
                  <a:lnTo>
                    <a:pt x="28962" y="3680"/>
                  </a:lnTo>
                  <a:lnTo>
                    <a:pt x="28962" y="3680"/>
                  </a:lnTo>
                  <a:lnTo>
                    <a:pt x="29245" y="3774"/>
                  </a:lnTo>
                  <a:lnTo>
                    <a:pt x="29057" y="3586"/>
                  </a:lnTo>
                  <a:lnTo>
                    <a:pt x="29057" y="3397"/>
                  </a:lnTo>
                  <a:lnTo>
                    <a:pt x="29245" y="3586"/>
                  </a:lnTo>
                  <a:lnTo>
                    <a:pt x="29245" y="3491"/>
                  </a:lnTo>
                  <a:lnTo>
                    <a:pt x="29434" y="3114"/>
                  </a:lnTo>
                  <a:lnTo>
                    <a:pt x="29245" y="2925"/>
                  </a:lnTo>
                  <a:lnTo>
                    <a:pt x="28962" y="2642"/>
                  </a:lnTo>
                  <a:lnTo>
                    <a:pt x="28962" y="2642"/>
                  </a:lnTo>
                  <a:lnTo>
                    <a:pt x="29245" y="2831"/>
                  </a:lnTo>
                  <a:lnTo>
                    <a:pt x="29340" y="2737"/>
                  </a:lnTo>
                  <a:lnTo>
                    <a:pt x="29434" y="2359"/>
                  </a:lnTo>
                  <a:lnTo>
                    <a:pt x="29434" y="2265"/>
                  </a:lnTo>
                  <a:lnTo>
                    <a:pt x="29434" y="2171"/>
                  </a:lnTo>
                  <a:lnTo>
                    <a:pt x="29340" y="2171"/>
                  </a:lnTo>
                  <a:lnTo>
                    <a:pt x="28774" y="944"/>
                  </a:lnTo>
                  <a:lnTo>
                    <a:pt x="28962" y="661"/>
                  </a:lnTo>
                  <a:lnTo>
                    <a:pt x="29057" y="473"/>
                  </a:lnTo>
                  <a:lnTo>
                    <a:pt x="29151" y="473"/>
                  </a:lnTo>
                  <a:lnTo>
                    <a:pt x="28868" y="190"/>
                  </a:lnTo>
                  <a:lnTo>
                    <a:pt x="29057" y="190"/>
                  </a:lnTo>
                  <a:lnTo>
                    <a:pt x="28962" y="1"/>
                  </a:lnTo>
                  <a:close/>
                </a:path>
              </a:pathLst>
            </a:custGeom>
            <a:solidFill>
              <a:srgbClr val="FFFFFF"/>
            </a:solidFill>
            <a:ln>
              <a:solidFill>
                <a:srgbClr val="FF0066"/>
              </a:solidFill>
            </a:ln>
          </p:spPr>
          <p:txBody>
            <a:bodyPr lIns="91425" tIns="91425" rIns="91425" bIns="91425" anchor="ctr" anchorCtr="0">
              <a:noAutofit/>
            </a:bodyPr>
            <a:lstStyle/>
            <a:p>
              <a:pPr lvl="0">
                <a:spcBef>
                  <a:spcPts val="0"/>
                </a:spcBef>
                <a:buNone/>
              </a:pPr>
              <a:endParaRPr dirty="0"/>
            </a:p>
          </p:txBody>
        </p:sp>
        <p:sp>
          <p:nvSpPr>
            <p:cNvPr id="15" name="Shape 386"/>
            <p:cNvSpPr/>
            <p:nvPr/>
          </p:nvSpPr>
          <p:spPr>
            <a:xfrm>
              <a:off x="1745175" y="2199475"/>
              <a:ext cx="169825" cy="162775"/>
            </a:xfrm>
            <a:custGeom>
              <a:avLst/>
              <a:gdLst/>
              <a:ahLst/>
              <a:cxnLst/>
              <a:rect l="0" t="0" r="0" b="0"/>
              <a:pathLst>
                <a:path w="6793" h="6511" extrusionOk="0">
                  <a:moveTo>
                    <a:pt x="1038" y="6416"/>
                  </a:moveTo>
                  <a:lnTo>
                    <a:pt x="1038" y="6463"/>
                  </a:lnTo>
                  <a:lnTo>
                    <a:pt x="1038" y="6463"/>
                  </a:lnTo>
                  <a:lnTo>
                    <a:pt x="943" y="6416"/>
                  </a:lnTo>
                  <a:close/>
                  <a:moveTo>
                    <a:pt x="2641" y="1"/>
                  </a:moveTo>
                  <a:lnTo>
                    <a:pt x="2641" y="190"/>
                  </a:lnTo>
                  <a:lnTo>
                    <a:pt x="2641" y="473"/>
                  </a:lnTo>
                  <a:lnTo>
                    <a:pt x="2641" y="567"/>
                  </a:lnTo>
                  <a:lnTo>
                    <a:pt x="2547" y="284"/>
                  </a:lnTo>
                  <a:lnTo>
                    <a:pt x="2547" y="756"/>
                  </a:lnTo>
                  <a:lnTo>
                    <a:pt x="2453" y="284"/>
                  </a:lnTo>
                  <a:lnTo>
                    <a:pt x="2453" y="473"/>
                  </a:lnTo>
                  <a:lnTo>
                    <a:pt x="2453" y="661"/>
                  </a:lnTo>
                  <a:lnTo>
                    <a:pt x="2075" y="1227"/>
                  </a:lnTo>
                  <a:lnTo>
                    <a:pt x="1509" y="2171"/>
                  </a:lnTo>
                  <a:lnTo>
                    <a:pt x="849" y="3114"/>
                  </a:lnTo>
                  <a:lnTo>
                    <a:pt x="377" y="3774"/>
                  </a:lnTo>
                  <a:lnTo>
                    <a:pt x="283" y="4152"/>
                  </a:lnTo>
                  <a:lnTo>
                    <a:pt x="472" y="4246"/>
                  </a:lnTo>
                  <a:lnTo>
                    <a:pt x="472" y="4340"/>
                  </a:lnTo>
                  <a:lnTo>
                    <a:pt x="377" y="4435"/>
                  </a:lnTo>
                  <a:lnTo>
                    <a:pt x="283" y="4435"/>
                  </a:lnTo>
                  <a:lnTo>
                    <a:pt x="566" y="4529"/>
                  </a:lnTo>
                  <a:lnTo>
                    <a:pt x="472" y="4435"/>
                  </a:lnTo>
                  <a:lnTo>
                    <a:pt x="566" y="4435"/>
                  </a:lnTo>
                  <a:lnTo>
                    <a:pt x="849" y="4623"/>
                  </a:lnTo>
                  <a:lnTo>
                    <a:pt x="566" y="4623"/>
                  </a:lnTo>
                  <a:lnTo>
                    <a:pt x="472" y="4812"/>
                  </a:lnTo>
                  <a:lnTo>
                    <a:pt x="377" y="5284"/>
                  </a:lnTo>
                  <a:lnTo>
                    <a:pt x="283" y="5944"/>
                  </a:lnTo>
                  <a:lnTo>
                    <a:pt x="189" y="6133"/>
                  </a:lnTo>
                  <a:lnTo>
                    <a:pt x="0" y="6227"/>
                  </a:lnTo>
                  <a:lnTo>
                    <a:pt x="566" y="6416"/>
                  </a:lnTo>
                  <a:lnTo>
                    <a:pt x="1038" y="6494"/>
                  </a:lnTo>
                  <a:lnTo>
                    <a:pt x="1038" y="6494"/>
                  </a:lnTo>
                  <a:lnTo>
                    <a:pt x="1038" y="6510"/>
                  </a:lnTo>
                  <a:lnTo>
                    <a:pt x="1051" y="6497"/>
                  </a:lnTo>
                  <a:lnTo>
                    <a:pt x="1051" y="6497"/>
                  </a:lnTo>
                  <a:lnTo>
                    <a:pt x="1132" y="6510"/>
                  </a:lnTo>
                  <a:lnTo>
                    <a:pt x="1069" y="6479"/>
                  </a:lnTo>
                  <a:lnTo>
                    <a:pt x="1069" y="6479"/>
                  </a:lnTo>
                  <a:lnTo>
                    <a:pt x="1132" y="6416"/>
                  </a:lnTo>
                  <a:lnTo>
                    <a:pt x="1226" y="6133"/>
                  </a:lnTo>
                  <a:lnTo>
                    <a:pt x="1226" y="5944"/>
                  </a:lnTo>
                  <a:lnTo>
                    <a:pt x="1038" y="5755"/>
                  </a:lnTo>
                  <a:lnTo>
                    <a:pt x="1415" y="5755"/>
                  </a:lnTo>
                  <a:lnTo>
                    <a:pt x="1321" y="5661"/>
                  </a:lnTo>
                  <a:lnTo>
                    <a:pt x="1415" y="5661"/>
                  </a:lnTo>
                  <a:lnTo>
                    <a:pt x="1604" y="5755"/>
                  </a:lnTo>
                  <a:lnTo>
                    <a:pt x="1415" y="5567"/>
                  </a:lnTo>
                  <a:lnTo>
                    <a:pt x="1038" y="5189"/>
                  </a:lnTo>
                  <a:lnTo>
                    <a:pt x="1226" y="5284"/>
                  </a:lnTo>
                  <a:lnTo>
                    <a:pt x="1604" y="5378"/>
                  </a:lnTo>
                  <a:lnTo>
                    <a:pt x="2264" y="3491"/>
                  </a:lnTo>
                  <a:lnTo>
                    <a:pt x="3019" y="1605"/>
                  </a:lnTo>
                  <a:lnTo>
                    <a:pt x="3019" y="1888"/>
                  </a:lnTo>
                  <a:lnTo>
                    <a:pt x="3113" y="1699"/>
                  </a:lnTo>
                  <a:lnTo>
                    <a:pt x="3113" y="1888"/>
                  </a:lnTo>
                  <a:lnTo>
                    <a:pt x="3302" y="1699"/>
                  </a:lnTo>
                  <a:lnTo>
                    <a:pt x="3208" y="1888"/>
                  </a:lnTo>
                  <a:lnTo>
                    <a:pt x="3302" y="1982"/>
                  </a:lnTo>
                  <a:lnTo>
                    <a:pt x="3585" y="2076"/>
                  </a:lnTo>
                  <a:lnTo>
                    <a:pt x="3962" y="2171"/>
                  </a:lnTo>
                  <a:lnTo>
                    <a:pt x="4340" y="1982"/>
                  </a:lnTo>
                  <a:lnTo>
                    <a:pt x="4151" y="2171"/>
                  </a:lnTo>
                  <a:lnTo>
                    <a:pt x="4151" y="2359"/>
                  </a:lnTo>
                  <a:lnTo>
                    <a:pt x="4151" y="2454"/>
                  </a:lnTo>
                  <a:lnTo>
                    <a:pt x="4245" y="2548"/>
                  </a:lnTo>
                  <a:lnTo>
                    <a:pt x="4623" y="2548"/>
                  </a:lnTo>
                  <a:lnTo>
                    <a:pt x="4811" y="2359"/>
                  </a:lnTo>
                  <a:lnTo>
                    <a:pt x="5000" y="2642"/>
                  </a:lnTo>
                  <a:lnTo>
                    <a:pt x="5283" y="3020"/>
                  </a:lnTo>
                  <a:lnTo>
                    <a:pt x="5755" y="3208"/>
                  </a:lnTo>
                  <a:lnTo>
                    <a:pt x="6132" y="3208"/>
                  </a:lnTo>
                  <a:lnTo>
                    <a:pt x="6038" y="3397"/>
                  </a:lnTo>
                  <a:lnTo>
                    <a:pt x="6038" y="3586"/>
                  </a:lnTo>
                  <a:lnTo>
                    <a:pt x="6132" y="3680"/>
                  </a:lnTo>
                  <a:lnTo>
                    <a:pt x="6321" y="3680"/>
                  </a:lnTo>
                  <a:lnTo>
                    <a:pt x="6698" y="3586"/>
                  </a:lnTo>
                  <a:lnTo>
                    <a:pt x="6698" y="3869"/>
                  </a:lnTo>
                  <a:lnTo>
                    <a:pt x="6509" y="3963"/>
                  </a:lnTo>
                  <a:lnTo>
                    <a:pt x="6509" y="3963"/>
                  </a:lnTo>
                  <a:lnTo>
                    <a:pt x="6792" y="3869"/>
                  </a:lnTo>
                  <a:lnTo>
                    <a:pt x="6792" y="3491"/>
                  </a:lnTo>
                  <a:lnTo>
                    <a:pt x="6698" y="3397"/>
                  </a:lnTo>
                  <a:lnTo>
                    <a:pt x="6509" y="3586"/>
                  </a:lnTo>
                  <a:lnTo>
                    <a:pt x="6509" y="3586"/>
                  </a:lnTo>
                  <a:lnTo>
                    <a:pt x="6604" y="3303"/>
                  </a:lnTo>
                  <a:lnTo>
                    <a:pt x="6604" y="3114"/>
                  </a:lnTo>
                  <a:lnTo>
                    <a:pt x="6509" y="3020"/>
                  </a:lnTo>
                  <a:lnTo>
                    <a:pt x="6226" y="3020"/>
                  </a:lnTo>
                  <a:lnTo>
                    <a:pt x="5849" y="3114"/>
                  </a:lnTo>
                  <a:lnTo>
                    <a:pt x="5849" y="3114"/>
                  </a:lnTo>
                  <a:lnTo>
                    <a:pt x="5943" y="2831"/>
                  </a:lnTo>
                  <a:lnTo>
                    <a:pt x="5943" y="2925"/>
                  </a:lnTo>
                  <a:lnTo>
                    <a:pt x="6132" y="2548"/>
                  </a:lnTo>
                  <a:lnTo>
                    <a:pt x="5660" y="2359"/>
                  </a:lnTo>
                  <a:lnTo>
                    <a:pt x="5283" y="2171"/>
                  </a:lnTo>
                  <a:lnTo>
                    <a:pt x="4906" y="2171"/>
                  </a:lnTo>
                  <a:lnTo>
                    <a:pt x="4906" y="1699"/>
                  </a:lnTo>
                  <a:lnTo>
                    <a:pt x="5094" y="1322"/>
                  </a:lnTo>
                  <a:lnTo>
                    <a:pt x="4717" y="1605"/>
                  </a:lnTo>
                  <a:lnTo>
                    <a:pt x="4811" y="1322"/>
                  </a:lnTo>
                  <a:lnTo>
                    <a:pt x="4811" y="1322"/>
                  </a:lnTo>
                  <a:lnTo>
                    <a:pt x="4717" y="1416"/>
                  </a:lnTo>
                  <a:lnTo>
                    <a:pt x="4434" y="1605"/>
                  </a:lnTo>
                  <a:lnTo>
                    <a:pt x="4623" y="1322"/>
                  </a:lnTo>
                  <a:lnTo>
                    <a:pt x="4623" y="1227"/>
                  </a:lnTo>
                  <a:lnTo>
                    <a:pt x="4528" y="1133"/>
                  </a:lnTo>
                  <a:lnTo>
                    <a:pt x="4340" y="1322"/>
                  </a:lnTo>
                  <a:lnTo>
                    <a:pt x="4340" y="1510"/>
                  </a:lnTo>
                  <a:lnTo>
                    <a:pt x="4245" y="1322"/>
                  </a:lnTo>
                  <a:lnTo>
                    <a:pt x="4151" y="1227"/>
                  </a:lnTo>
                  <a:lnTo>
                    <a:pt x="3868" y="944"/>
                  </a:lnTo>
                  <a:lnTo>
                    <a:pt x="3208" y="567"/>
                  </a:lnTo>
                  <a:lnTo>
                    <a:pt x="2925" y="378"/>
                  </a:lnTo>
                  <a:lnTo>
                    <a:pt x="2736" y="1"/>
                  </a:lnTo>
                  <a:close/>
                </a:path>
              </a:pathLst>
            </a:custGeom>
            <a:solidFill>
              <a:srgbClr val="FFFFFF"/>
            </a:solidFill>
            <a:ln>
              <a:solidFill>
                <a:srgbClr val="FF0066"/>
              </a:solidFill>
            </a:ln>
          </p:spPr>
          <p:txBody>
            <a:bodyPr lIns="91425" tIns="91425" rIns="91425" bIns="91425" anchor="ctr" anchorCtr="0">
              <a:noAutofit/>
            </a:bodyPr>
            <a:lstStyle/>
            <a:p>
              <a:pPr lvl="0">
                <a:spcBef>
                  <a:spcPts val="0"/>
                </a:spcBef>
                <a:buNone/>
              </a:pPr>
              <a:endParaRPr dirty="0"/>
            </a:p>
          </p:txBody>
        </p:sp>
      </p:grpSp>
      <p:sp>
        <p:nvSpPr>
          <p:cNvPr id="16" name="Rectangle 15"/>
          <p:cNvSpPr/>
          <p:nvPr/>
        </p:nvSpPr>
        <p:spPr>
          <a:xfrm>
            <a:off x="7792348" y="4774168"/>
            <a:ext cx="1351652" cy="369332"/>
          </a:xfrm>
          <a:prstGeom prst="rect">
            <a:avLst/>
          </a:prstGeom>
        </p:spPr>
        <p:txBody>
          <a:bodyPr wrap="none">
            <a:spAutoFit/>
          </a:bodyPr>
          <a:lstStyle/>
          <a:p>
            <a:r>
              <a:rPr lang="en-US" dirty="0">
                <a:solidFill>
                  <a:schemeClr val="bg1"/>
                </a:solidFill>
              </a:rPr>
              <a:t>What</a:t>
            </a:r>
            <a:r>
              <a:rPr lang="en-US" dirty="0"/>
              <a:t> </a:t>
            </a:r>
            <a:r>
              <a:rPr lang="en-US" sz="1800" b="1" dirty="0">
                <a:solidFill>
                  <a:srgbClr val="FF0066"/>
                </a:solidFill>
                <a:effectLst>
                  <a:outerShdw blurRad="38100" dist="38100" dir="2700000" algn="tl">
                    <a:srgbClr val="000000">
                      <a:alpha val="43137"/>
                    </a:srgbClr>
                  </a:outerShdw>
                </a:effectLst>
              </a:rPr>
              <a:t>TO</a:t>
            </a:r>
            <a:r>
              <a:rPr lang="en-US" dirty="0"/>
              <a:t> </a:t>
            </a:r>
            <a:r>
              <a:rPr lang="en-US" dirty="0">
                <a:solidFill>
                  <a:schemeClr val="bg1"/>
                </a:solidFill>
              </a:rPr>
              <a:t>Do?</a:t>
            </a:r>
          </a:p>
        </p:txBody>
      </p:sp>
    </p:spTree>
    <p:extLst>
      <p:ext uri="{BB962C8B-B14F-4D97-AF65-F5344CB8AC3E}">
        <p14:creationId xmlns:p14="http://schemas.microsoft.com/office/powerpoint/2010/main" val="149315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75219" y="869245"/>
            <a:ext cx="1543050" cy="867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3200" b="1" dirty="0"/>
              <a:t>Training/Professional Development</a:t>
            </a:r>
            <a:endParaRPr lang="en-US" sz="3200" dirty="0"/>
          </a:p>
        </p:txBody>
      </p:sp>
      <p:sp>
        <p:nvSpPr>
          <p:cNvPr id="3" name="Content Placeholder 2"/>
          <p:cNvSpPr>
            <a:spLocks noGrp="1"/>
          </p:cNvSpPr>
          <p:nvPr>
            <p:ph sz="half" idx="1"/>
          </p:nvPr>
        </p:nvSpPr>
        <p:spPr/>
        <p:txBody>
          <a:bodyPr>
            <a:normAutofit fontScale="92500" lnSpcReduction="20000"/>
          </a:bodyPr>
          <a:lstStyle/>
          <a:p>
            <a:pPr>
              <a:buNone/>
            </a:pPr>
            <a:r>
              <a:rPr lang="en-US" sz="1799" dirty="0"/>
              <a:t>Websites:</a:t>
            </a:r>
          </a:p>
          <a:p>
            <a:pPr marL="285750" indent="-285750">
              <a:buFont typeface="Wingdings" panose="05000000000000000000" pitchFamily="2" charset="2"/>
              <a:buChar char="¯"/>
            </a:pPr>
            <a:r>
              <a:rPr lang="en-US" sz="1799" dirty="0"/>
              <a:t>Flipped Learning Network </a:t>
            </a:r>
            <a:r>
              <a:rPr lang="en-US" sz="1799" u="sng" dirty="0">
                <a:hlinkClick r:id="rId5"/>
              </a:rPr>
              <a:t>flippedlearning.org</a:t>
            </a:r>
            <a:endParaRPr lang="en-US" sz="1799" dirty="0"/>
          </a:p>
          <a:p>
            <a:pPr marL="285750" indent="-285750">
              <a:buFont typeface="Wingdings" panose="05000000000000000000" pitchFamily="2" charset="2"/>
              <a:buChar char="¯"/>
            </a:pPr>
            <a:r>
              <a:rPr lang="en-US" sz="1799" dirty="0"/>
              <a:t>Flipped Learning: Turning Learning on Its Head </a:t>
            </a:r>
            <a:r>
              <a:rPr lang="en-US" sz="1799" u="sng" dirty="0">
                <a:hlinkClick r:id="rId6"/>
              </a:rPr>
              <a:t>flipped-learning.com</a:t>
            </a:r>
            <a:r>
              <a:rPr lang="en-US" sz="1799" dirty="0"/>
              <a:t> </a:t>
            </a:r>
          </a:p>
          <a:p>
            <a:pPr marL="285750" indent="-285750">
              <a:buFont typeface="Wingdings" panose="05000000000000000000" pitchFamily="2" charset="2"/>
              <a:buChar char="¯"/>
            </a:pPr>
            <a:r>
              <a:rPr lang="en-US" sz="1799" dirty="0"/>
              <a:t>Flipping with </a:t>
            </a:r>
            <a:r>
              <a:rPr lang="en-US" sz="1799" dirty="0" err="1"/>
              <a:t>Kirch</a:t>
            </a:r>
            <a:r>
              <a:rPr lang="en-US" sz="1799" dirty="0"/>
              <a:t> </a:t>
            </a:r>
            <a:r>
              <a:rPr lang="en-US" sz="1799" u="sng" dirty="0">
                <a:hlinkClick r:id="rId7"/>
              </a:rPr>
              <a:t>flippingwithkirch.blogspot.com</a:t>
            </a:r>
            <a:endParaRPr lang="en-US" sz="1799" dirty="0"/>
          </a:p>
          <a:p>
            <a:pPr marL="285750" indent="-285750">
              <a:buFont typeface="Wingdings" panose="05000000000000000000" pitchFamily="2" charset="2"/>
              <a:buChar char="¯"/>
            </a:pPr>
            <a:r>
              <a:rPr lang="en-US" sz="1799" dirty="0"/>
              <a:t>Flipped Learning Journal </a:t>
            </a:r>
            <a:r>
              <a:rPr lang="en-US" sz="1799" u="sng" dirty="0">
                <a:hlinkClick r:id="rId8"/>
              </a:rPr>
              <a:t>www.flippedlearningjournal.org</a:t>
            </a:r>
            <a:endParaRPr lang="en-US" sz="1799" dirty="0"/>
          </a:p>
          <a:p>
            <a:pPr>
              <a:buNone/>
            </a:pPr>
            <a:endParaRPr lang="en-US" dirty="0"/>
          </a:p>
        </p:txBody>
      </p:sp>
      <p:sp>
        <p:nvSpPr>
          <p:cNvPr id="4" name="Content Placeholder 3"/>
          <p:cNvSpPr>
            <a:spLocks noGrp="1"/>
          </p:cNvSpPr>
          <p:nvPr>
            <p:ph sz="half" idx="2"/>
          </p:nvPr>
        </p:nvSpPr>
        <p:spPr>
          <a:xfrm>
            <a:off x="4663417" y="1384301"/>
            <a:ext cx="3771900" cy="3017520"/>
          </a:xfrm>
        </p:spPr>
        <p:txBody>
          <a:bodyPr>
            <a:normAutofit fontScale="92500" lnSpcReduction="20000"/>
          </a:bodyPr>
          <a:lstStyle/>
          <a:p>
            <a:pPr>
              <a:buNone/>
            </a:pPr>
            <a:endParaRPr lang="en-US" sz="1800" dirty="0"/>
          </a:p>
          <a:p>
            <a:pPr marL="285750" indent="-285750">
              <a:buFont typeface="Wingdings" panose="05000000000000000000" pitchFamily="2" charset="2"/>
              <a:buChar char="¯"/>
            </a:pPr>
            <a:r>
              <a:rPr lang="en-US" sz="1800" dirty="0"/>
              <a:t>Turn to your Neighbor: The Official Peer Instruction Blog. By Julie Schell </a:t>
            </a:r>
            <a:r>
              <a:rPr lang="en-US" sz="1800" dirty="0">
                <a:hlinkClick r:id="rId9"/>
              </a:rPr>
              <a:t>http://blog.peerinstruction.net/</a:t>
            </a:r>
            <a:r>
              <a:rPr lang="en-US" sz="1800" dirty="0"/>
              <a:t> </a:t>
            </a:r>
          </a:p>
          <a:p>
            <a:pPr marL="285750" indent="-285750">
              <a:buFont typeface="Wingdings" panose="05000000000000000000" pitchFamily="2" charset="2"/>
              <a:buChar char="¯"/>
            </a:pPr>
            <a:r>
              <a:rPr lang="en-US" sz="1800" dirty="0"/>
              <a:t>Education Dreamer </a:t>
            </a:r>
            <a:r>
              <a:rPr lang="en-US" sz="1800" dirty="0">
                <a:hlinkClick r:id="rId10"/>
              </a:rPr>
              <a:t>http://www.educationdreamer.com/</a:t>
            </a:r>
            <a:r>
              <a:rPr lang="en-US" sz="1800" dirty="0"/>
              <a:t> </a:t>
            </a:r>
          </a:p>
          <a:p>
            <a:pPr marL="285750" indent="-285750">
              <a:buFont typeface="Wingdings" panose="05000000000000000000" pitchFamily="2" charset="2"/>
              <a:buChar char="¯"/>
            </a:pPr>
            <a:r>
              <a:rPr lang="en-US" sz="1800" dirty="0"/>
              <a:t>Educational Technology and Mobile Learning </a:t>
            </a:r>
            <a:r>
              <a:rPr lang="en-US" sz="1800" dirty="0">
                <a:hlinkClick r:id="rId11"/>
              </a:rPr>
              <a:t>http://www.educatorstechnology.com/</a:t>
            </a:r>
            <a:r>
              <a:rPr lang="en-US" sz="1800" dirty="0"/>
              <a:t> </a:t>
            </a:r>
          </a:p>
        </p:txBody>
      </p:sp>
      <p:pic>
        <p:nvPicPr>
          <p:cNvPr id="5" name="Picture 2">
            <a:hlinkClick r:id="rId8"/>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92" y="4107656"/>
            <a:ext cx="890516"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792348" y="4774168"/>
            <a:ext cx="1351652" cy="369332"/>
          </a:xfrm>
          <a:prstGeom prst="rect">
            <a:avLst/>
          </a:prstGeom>
        </p:spPr>
        <p:txBody>
          <a:bodyPr wrap="none">
            <a:spAutoFit/>
          </a:bodyPr>
          <a:lstStyle/>
          <a:p>
            <a:r>
              <a:rPr lang="en-US" dirty="0">
                <a:solidFill>
                  <a:schemeClr val="bg1"/>
                </a:solidFill>
              </a:rPr>
              <a:t>What</a:t>
            </a:r>
            <a:r>
              <a:rPr lang="en-US" dirty="0"/>
              <a:t> </a:t>
            </a:r>
            <a:r>
              <a:rPr lang="en-US" sz="1800" b="1" dirty="0">
                <a:solidFill>
                  <a:srgbClr val="FF0066"/>
                </a:solidFill>
                <a:effectLst>
                  <a:outerShdw blurRad="38100" dist="38100" dir="2700000" algn="tl">
                    <a:srgbClr val="000000">
                      <a:alpha val="43137"/>
                    </a:srgbClr>
                  </a:outerShdw>
                </a:effectLst>
              </a:rPr>
              <a:t>TO</a:t>
            </a:r>
            <a:r>
              <a:rPr lang="en-US" dirty="0"/>
              <a:t> </a:t>
            </a:r>
            <a:r>
              <a:rPr lang="en-US" dirty="0">
                <a:solidFill>
                  <a:schemeClr val="bg1"/>
                </a:solidFill>
              </a:rPr>
              <a:t>Do?</a:t>
            </a:r>
          </a:p>
        </p:txBody>
      </p:sp>
    </p:spTree>
    <p:extLst>
      <p:ext uri="{BB962C8B-B14F-4D97-AF65-F5344CB8AC3E}">
        <p14:creationId xmlns:p14="http://schemas.microsoft.com/office/powerpoint/2010/main" val="2265656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3344704" y="829541"/>
            <a:ext cx="1250156" cy="728663"/>
          </a:xfrm>
          <a:prstGeom prst="rect">
            <a:avLst/>
          </a:prstGeom>
        </p:spPr>
      </p:pic>
      <p:sp>
        <p:nvSpPr>
          <p:cNvPr id="2" name="Title 1"/>
          <p:cNvSpPr>
            <a:spLocks noGrp="1"/>
          </p:cNvSpPr>
          <p:nvPr>
            <p:ph type="title"/>
          </p:nvPr>
        </p:nvSpPr>
        <p:spPr/>
        <p:txBody>
          <a:bodyPr/>
          <a:lstStyle/>
          <a:p>
            <a:r>
              <a:rPr lang="en-US" sz="3200" b="1" dirty="0"/>
              <a:t>Training/Professional Development</a:t>
            </a:r>
          </a:p>
        </p:txBody>
      </p:sp>
      <p:sp>
        <p:nvSpPr>
          <p:cNvPr id="5" name="Text Placeholder 4"/>
          <p:cNvSpPr>
            <a:spLocks noGrp="1"/>
          </p:cNvSpPr>
          <p:nvPr>
            <p:ph sz="half" idx="1"/>
          </p:nvPr>
        </p:nvSpPr>
        <p:spPr>
          <a:xfrm>
            <a:off x="263236" y="1460508"/>
            <a:ext cx="4263044" cy="3017519"/>
          </a:xfrm>
        </p:spPr>
        <p:txBody>
          <a:bodyPr>
            <a:noAutofit/>
          </a:bodyPr>
          <a:lstStyle/>
          <a:p>
            <a:pPr>
              <a:buNone/>
            </a:pPr>
            <a:r>
              <a:rPr lang="en-US" sz="1600" cap="small" dirty="0"/>
              <a:t>Conferences/Workshops:</a:t>
            </a:r>
          </a:p>
          <a:p>
            <a:pPr marL="285750" indent="-285750">
              <a:buFont typeface="Wingdings" panose="05000000000000000000" pitchFamily="2" charset="2"/>
              <a:buChar char="¯"/>
            </a:pPr>
            <a:r>
              <a:rPr lang="en-US" sz="1500" dirty="0" err="1"/>
              <a:t>FlipCon</a:t>
            </a:r>
            <a:r>
              <a:rPr lang="en-US" sz="1500" dirty="0"/>
              <a:t> 2016 (flippedlearning.org): July 19 – 21</a:t>
            </a:r>
          </a:p>
          <a:p>
            <a:pPr marL="285750" indent="-285750">
              <a:buFont typeface="Wingdings" panose="05000000000000000000" pitchFamily="2" charset="2"/>
              <a:buChar char="¯"/>
            </a:pPr>
            <a:r>
              <a:rPr lang="en-US" sz="1500" dirty="0"/>
              <a:t>The Flipped Classroom 4 Week Online Workshop by Kelly Walsh, Author/Founder of </a:t>
            </a:r>
            <a:r>
              <a:rPr lang="en-US" sz="1500" dirty="0" err="1"/>
              <a:t>EmergingEdTech</a:t>
            </a:r>
            <a:r>
              <a:rPr lang="en-US" sz="1500" dirty="0"/>
              <a:t> </a:t>
            </a:r>
            <a:r>
              <a:rPr lang="en-US" sz="1500" dirty="0">
                <a:hlinkClick r:id="rId4"/>
              </a:rPr>
              <a:t>http://www.emergingedtech.com/</a:t>
            </a:r>
            <a:r>
              <a:rPr lang="en-US" sz="1500" dirty="0"/>
              <a:t> </a:t>
            </a:r>
          </a:p>
          <a:p>
            <a:pPr marL="285750" indent="-285750">
              <a:buFont typeface="Wingdings" panose="05000000000000000000" pitchFamily="2" charset="2"/>
              <a:buChar char="¯"/>
            </a:pPr>
            <a:r>
              <a:rPr lang="en-US" sz="1500" dirty="0"/>
              <a:t>ISTE 2016 Conference, June 26 – 29, Denver, CO</a:t>
            </a:r>
          </a:p>
        </p:txBody>
      </p:sp>
      <p:sp>
        <p:nvSpPr>
          <p:cNvPr id="7" name="Content Placeholder 6"/>
          <p:cNvSpPr>
            <a:spLocks noGrp="1"/>
          </p:cNvSpPr>
          <p:nvPr>
            <p:ph sz="half" idx="2"/>
          </p:nvPr>
        </p:nvSpPr>
        <p:spPr>
          <a:xfrm>
            <a:off x="4663440" y="1481293"/>
            <a:ext cx="4261104" cy="3017520"/>
          </a:xfrm>
        </p:spPr>
        <p:txBody>
          <a:bodyPr>
            <a:normAutofit/>
          </a:bodyPr>
          <a:lstStyle/>
          <a:p>
            <a:pPr>
              <a:buNone/>
            </a:pPr>
            <a:r>
              <a:rPr lang="en-US" sz="1600" cap="small" dirty="0"/>
              <a:t>Social Media Outlets:</a:t>
            </a:r>
          </a:p>
          <a:p>
            <a:pPr marL="285750" indent="-285750">
              <a:buFont typeface="Wingdings" panose="05000000000000000000" pitchFamily="2" charset="2"/>
              <a:buChar char="¯"/>
            </a:pPr>
            <a:r>
              <a:rPr lang="en-US" sz="1500" dirty="0"/>
              <a:t>Twitter: </a:t>
            </a:r>
            <a:r>
              <a:rPr lang="en-US" sz="1500" dirty="0">
                <a:hlinkClick r:id="rId5"/>
              </a:rPr>
              <a:t>https://twitter.com/flippedlearning</a:t>
            </a:r>
            <a:r>
              <a:rPr lang="en-US" sz="1500" dirty="0"/>
              <a:t> </a:t>
            </a:r>
          </a:p>
          <a:p>
            <a:pPr marL="285750" indent="-285750">
              <a:buFont typeface="Wingdings" panose="05000000000000000000" pitchFamily="2" charset="2"/>
              <a:buChar char="¯"/>
            </a:pPr>
            <a:r>
              <a:rPr lang="en-US" sz="1500" dirty="0"/>
              <a:t>Facebook: </a:t>
            </a:r>
            <a:r>
              <a:rPr lang="en-US" dirty="0"/>
              <a:t>The Flipped Class Network</a:t>
            </a:r>
          </a:p>
          <a:p>
            <a:pPr marL="285750" indent="-285750">
              <a:buFont typeface="Wingdings" panose="05000000000000000000" pitchFamily="2" charset="2"/>
              <a:buChar char="¯"/>
            </a:pPr>
            <a:r>
              <a:rPr lang="en-US" sz="1500" dirty="0"/>
              <a:t>Blog: #</a:t>
            </a:r>
            <a:r>
              <a:rPr lang="en-US" sz="1500" dirty="0" err="1"/>
              <a:t>Flipclass</a:t>
            </a:r>
            <a:r>
              <a:rPr lang="en-US" sz="1500" dirty="0"/>
              <a:t> Chat</a:t>
            </a:r>
          </a:p>
          <a:p>
            <a:pPr marL="285750" indent="-285750">
              <a:buFont typeface="Wingdings" panose="05000000000000000000" pitchFamily="2" charset="2"/>
              <a:buChar char="¯"/>
            </a:pPr>
            <a:r>
              <a:rPr lang="en-US" sz="1500" dirty="0"/>
              <a:t>Podcasts</a:t>
            </a:r>
          </a:p>
          <a:p>
            <a:pPr marL="285750" indent="-285750">
              <a:buFont typeface="Wingdings" panose="05000000000000000000" pitchFamily="2" charset="2"/>
              <a:buChar char="¯"/>
            </a:pPr>
            <a:r>
              <a:rPr lang="en-US" sz="1500" dirty="0"/>
              <a:t>Radio Show: The Flipped Side hosted by Jon Bergmann</a:t>
            </a: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0241" y="3784265"/>
            <a:ext cx="1257300" cy="1235112"/>
          </a:xfrm>
          <a:prstGeom prst="rect">
            <a:avLst/>
          </a:prstGeom>
        </p:spPr>
      </p:pic>
      <p:sp>
        <p:nvSpPr>
          <p:cNvPr id="9" name="Rectangle 8"/>
          <p:cNvSpPr/>
          <p:nvPr/>
        </p:nvSpPr>
        <p:spPr>
          <a:xfrm>
            <a:off x="7792348" y="4774168"/>
            <a:ext cx="1351652" cy="369332"/>
          </a:xfrm>
          <a:prstGeom prst="rect">
            <a:avLst/>
          </a:prstGeom>
        </p:spPr>
        <p:txBody>
          <a:bodyPr wrap="none">
            <a:spAutoFit/>
          </a:bodyPr>
          <a:lstStyle/>
          <a:p>
            <a:r>
              <a:rPr lang="en-US" dirty="0">
                <a:solidFill>
                  <a:schemeClr val="bg1"/>
                </a:solidFill>
              </a:rPr>
              <a:t>What</a:t>
            </a:r>
            <a:r>
              <a:rPr lang="en-US" dirty="0"/>
              <a:t> </a:t>
            </a:r>
            <a:r>
              <a:rPr lang="en-US" sz="1800" b="1" dirty="0">
                <a:solidFill>
                  <a:srgbClr val="FF0066"/>
                </a:solidFill>
                <a:effectLst>
                  <a:outerShdw blurRad="38100" dist="38100" dir="2700000" algn="tl">
                    <a:srgbClr val="000000">
                      <a:alpha val="43137"/>
                    </a:srgbClr>
                  </a:outerShdw>
                </a:effectLst>
              </a:rPr>
              <a:t>TO</a:t>
            </a:r>
            <a:r>
              <a:rPr lang="en-US" dirty="0"/>
              <a:t> </a:t>
            </a:r>
            <a:r>
              <a:rPr lang="en-US" dirty="0">
                <a:solidFill>
                  <a:schemeClr val="bg1"/>
                </a:solidFill>
              </a:rPr>
              <a:t>Do?</a:t>
            </a:r>
          </a:p>
        </p:txBody>
      </p:sp>
    </p:spTree>
    <p:extLst>
      <p:ext uri="{BB962C8B-B14F-4D97-AF65-F5344CB8AC3E}">
        <p14:creationId xmlns:p14="http://schemas.microsoft.com/office/powerpoint/2010/main" val="363449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329923901"/>
              </p:ext>
            </p:extLst>
          </p:nvPr>
        </p:nvGraphicFramePr>
        <p:xfrm>
          <a:off x="832396" y="700087"/>
          <a:ext cx="7479209" cy="438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025" y="0"/>
            <a:ext cx="9156000" cy="857400"/>
          </a:xfrm>
        </p:spPr>
        <p:txBody>
          <a:bodyPr/>
          <a:lstStyle/>
          <a:p>
            <a:r>
              <a:rPr lang="en-US" b="1" dirty="0"/>
              <a:t>Types of Flipped Classrooms</a:t>
            </a:r>
          </a:p>
        </p:txBody>
      </p:sp>
      <p:sp>
        <p:nvSpPr>
          <p:cNvPr id="4" name="Rectangle 3"/>
          <p:cNvSpPr/>
          <p:nvPr/>
        </p:nvSpPr>
        <p:spPr>
          <a:xfrm>
            <a:off x="7792348" y="4774168"/>
            <a:ext cx="1351652" cy="369332"/>
          </a:xfrm>
          <a:prstGeom prst="rect">
            <a:avLst/>
          </a:prstGeom>
        </p:spPr>
        <p:txBody>
          <a:bodyPr wrap="none">
            <a:spAutoFit/>
          </a:bodyPr>
          <a:lstStyle/>
          <a:p>
            <a:r>
              <a:rPr lang="en-US" dirty="0">
                <a:solidFill>
                  <a:schemeClr val="bg1"/>
                </a:solidFill>
              </a:rPr>
              <a:t>What</a:t>
            </a:r>
            <a:r>
              <a:rPr lang="en-US" dirty="0"/>
              <a:t> </a:t>
            </a:r>
            <a:r>
              <a:rPr lang="en-US" sz="1800" b="1" dirty="0">
                <a:solidFill>
                  <a:srgbClr val="FF0066"/>
                </a:solidFill>
                <a:effectLst>
                  <a:outerShdw blurRad="38100" dist="38100" dir="2700000" algn="tl">
                    <a:srgbClr val="000000">
                      <a:alpha val="43137"/>
                    </a:srgbClr>
                  </a:outerShdw>
                </a:effectLst>
              </a:rPr>
              <a:t>TO</a:t>
            </a:r>
            <a:r>
              <a:rPr lang="en-US" dirty="0"/>
              <a:t> </a:t>
            </a:r>
            <a:r>
              <a:rPr lang="en-US" dirty="0">
                <a:solidFill>
                  <a:schemeClr val="bg1"/>
                </a:solidFill>
              </a:rPr>
              <a:t>Do?</a:t>
            </a:r>
          </a:p>
        </p:txBody>
      </p:sp>
    </p:spTree>
    <p:extLst>
      <p:ext uri="{BB962C8B-B14F-4D97-AF65-F5344CB8AC3E}">
        <p14:creationId xmlns:p14="http://schemas.microsoft.com/office/powerpoint/2010/main" val="113720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2117" y="1991812"/>
            <a:ext cx="8792307" cy="1159799"/>
          </a:xfrm>
        </p:spPr>
        <p:txBody>
          <a:bodyPr/>
          <a:lstStyle/>
          <a:p>
            <a:r>
              <a:rPr lang="en-US" dirty="0">
                <a:latin typeface="Sniglet" panose="020B0604020202020204" charset="0"/>
              </a:rPr>
              <a:t>tlewis-irsc.weebly.com</a:t>
            </a:r>
          </a:p>
        </p:txBody>
      </p:sp>
    </p:spTree>
    <p:extLst>
      <p:ext uri="{BB962C8B-B14F-4D97-AF65-F5344CB8AC3E}">
        <p14:creationId xmlns:p14="http://schemas.microsoft.com/office/powerpoint/2010/main" val="13982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811574"/>
            <a:ext cx="3994500" cy="3417899"/>
          </a:xfrm>
        </p:spPr>
        <p:txBody>
          <a:bodyPr/>
          <a:lstStyle/>
          <a:p>
            <a:pPr marL="285750" indent="-285750">
              <a:buFont typeface="Wingdings" panose="05000000000000000000" pitchFamily="2" charset="2"/>
              <a:buChar char="¯"/>
            </a:pPr>
            <a:r>
              <a:rPr lang="en-US" sz="2000" dirty="0"/>
              <a:t>Start Slow</a:t>
            </a:r>
          </a:p>
          <a:p>
            <a:pPr marL="285750" indent="-285750">
              <a:buFont typeface="Wingdings" panose="05000000000000000000" pitchFamily="2" charset="2"/>
              <a:buChar char="¯"/>
            </a:pPr>
            <a:r>
              <a:rPr lang="en-US" sz="2000" dirty="0"/>
              <a:t>Start with one lesson</a:t>
            </a:r>
          </a:p>
          <a:p>
            <a:pPr marL="285750" indent="-285750">
              <a:buFont typeface="Wingdings" panose="05000000000000000000" pitchFamily="2" charset="2"/>
              <a:buChar char="¯"/>
            </a:pPr>
            <a:r>
              <a:rPr lang="en-US" sz="2000" dirty="0"/>
              <a:t>Take at least one semester to plan and create </a:t>
            </a:r>
          </a:p>
          <a:p>
            <a:pPr marL="285750" indent="-285750">
              <a:buFont typeface="Wingdings" panose="05000000000000000000" pitchFamily="2" charset="2"/>
              <a:buChar char="¯"/>
            </a:pPr>
            <a:r>
              <a:rPr lang="en-US" sz="2000" dirty="0"/>
              <a:t>Guided notes to 1 page (2 page max)</a:t>
            </a:r>
          </a:p>
          <a:p>
            <a:pPr marL="285750" indent="-285750">
              <a:buFont typeface="Wingdings" panose="05000000000000000000" pitchFamily="2" charset="2"/>
              <a:buChar char="¯"/>
            </a:pPr>
            <a:r>
              <a:rPr lang="en-US" sz="2000" dirty="0"/>
              <a:t>3 to 5 minute lecture videos </a:t>
            </a:r>
          </a:p>
          <a:p>
            <a:pPr marL="285750" indent="-285750">
              <a:buFont typeface="Wingdings" panose="05000000000000000000" pitchFamily="2" charset="2"/>
              <a:buChar char="¯"/>
            </a:pPr>
            <a:r>
              <a:rPr lang="en-US" sz="2000" dirty="0"/>
              <a:t>Save videos in all available formats</a:t>
            </a:r>
          </a:p>
          <a:p>
            <a:pPr marL="285750" indent="-285750">
              <a:buFont typeface="Wingdings" panose="05000000000000000000" pitchFamily="2" charset="2"/>
              <a:buChar char="¯"/>
            </a:pPr>
            <a:r>
              <a:rPr lang="en-US" sz="2000" dirty="0"/>
              <a:t>Policies and guidelines</a:t>
            </a:r>
          </a:p>
          <a:p>
            <a:pPr marL="285750" indent="-285750">
              <a:buFont typeface="Wingdings" panose="05000000000000000000" pitchFamily="2" charset="2"/>
              <a:buChar char="¯"/>
            </a:pPr>
            <a:r>
              <a:rPr lang="en-US" sz="2000" dirty="0"/>
              <a:t>Secondary website to store videos i.e. </a:t>
            </a:r>
            <a:r>
              <a:rPr lang="en-US" sz="2000" dirty="0" err="1"/>
              <a:t>Weebly</a:t>
            </a:r>
            <a:r>
              <a:rPr lang="en-US" sz="2000" dirty="0"/>
              <a:t>, </a:t>
            </a:r>
            <a:r>
              <a:rPr lang="en-US" sz="2000" dirty="0" err="1"/>
              <a:t>Wix</a:t>
            </a:r>
            <a:r>
              <a:rPr lang="en-US" sz="2000" dirty="0"/>
              <a:t>, YouTube</a:t>
            </a:r>
          </a:p>
        </p:txBody>
      </p:sp>
      <p:pic>
        <p:nvPicPr>
          <p:cNvPr id="8" name="Picture 7"/>
          <p:cNvPicPr>
            <a:picLocks noChangeAspect="1"/>
          </p:cNvPicPr>
          <p:nvPr/>
        </p:nvPicPr>
        <p:blipFill>
          <a:blip r:embed="rId2"/>
          <a:stretch>
            <a:fillRect/>
          </a:stretch>
        </p:blipFill>
        <p:spPr>
          <a:xfrm>
            <a:off x="4442284" y="1129106"/>
            <a:ext cx="2426840" cy="3086100"/>
          </a:xfrm>
          <a:prstGeom prst="rect">
            <a:avLst/>
          </a:prstGeom>
          <a:ln w="38100">
            <a:solidFill>
              <a:schemeClr val="accent1"/>
            </a:solidFill>
          </a:ln>
          <a:effectLst/>
        </p:spPr>
      </p:pic>
      <p:pic>
        <p:nvPicPr>
          <p:cNvPr id="9" name="Picture 8"/>
          <p:cNvPicPr>
            <a:picLocks noChangeAspect="1"/>
          </p:cNvPicPr>
          <p:nvPr/>
        </p:nvPicPr>
        <p:blipFill>
          <a:blip r:embed="rId3"/>
          <a:stretch>
            <a:fillRect/>
          </a:stretch>
        </p:blipFill>
        <p:spPr>
          <a:xfrm>
            <a:off x="6572250" y="510835"/>
            <a:ext cx="2548338" cy="3291840"/>
          </a:xfrm>
          <a:prstGeom prst="rect">
            <a:avLst/>
          </a:prstGeom>
          <a:ln w="38100">
            <a:solidFill>
              <a:schemeClr val="accent1"/>
            </a:solidFill>
            <a:prstDash val="dash"/>
          </a:ln>
          <a:scene3d>
            <a:camera prst="perspectiveLeft"/>
            <a:lightRig rig="threePt" dir="t"/>
          </a:scene3d>
        </p:spPr>
      </p:pic>
      <p:sp>
        <p:nvSpPr>
          <p:cNvPr id="11" name="Rectangle 10"/>
          <p:cNvSpPr/>
          <p:nvPr/>
        </p:nvSpPr>
        <p:spPr>
          <a:xfrm>
            <a:off x="7792348" y="4774168"/>
            <a:ext cx="1351652" cy="369332"/>
          </a:xfrm>
          <a:prstGeom prst="rect">
            <a:avLst/>
          </a:prstGeom>
        </p:spPr>
        <p:txBody>
          <a:bodyPr wrap="none">
            <a:spAutoFit/>
          </a:bodyPr>
          <a:lstStyle/>
          <a:p>
            <a:r>
              <a:rPr lang="en-US" dirty="0">
                <a:solidFill>
                  <a:schemeClr val="bg1"/>
                </a:solidFill>
              </a:rPr>
              <a:t>What</a:t>
            </a:r>
            <a:r>
              <a:rPr lang="en-US" dirty="0"/>
              <a:t> </a:t>
            </a:r>
            <a:r>
              <a:rPr lang="en-US" sz="1800" b="1" dirty="0">
                <a:solidFill>
                  <a:srgbClr val="FF0066"/>
                </a:solidFill>
                <a:effectLst>
                  <a:outerShdw blurRad="38100" dist="38100" dir="2700000" algn="tl">
                    <a:srgbClr val="000000">
                      <a:alpha val="43137"/>
                    </a:srgbClr>
                  </a:outerShdw>
                </a:effectLst>
              </a:rPr>
              <a:t>TO</a:t>
            </a:r>
            <a:r>
              <a:rPr lang="en-US" dirty="0"/>
              <a:t> </a:t>
            </a:r>
            <a:r>
              <a:rPr lang="en-US" dirty="0">
                <a:solidFill>
                  <a:schemeClr val="bg1"/>
                </a:solidFill>
              </a:rPr>
              <a:t>Do?</a:t>
            </a:r>
          </a:p>
        </p:txBody>
      </p:sp>
    </p:spTree>
    <p:extLst>
      <p:ext uri="{BB962C8B-B14F-4D97-AF65-F5344CB8AC3E}">
        <p14:creationId xmlns:p14="http://schemas.microsoft.com/office/powerpoint/2010/main" val="121450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Assessments</a:t>
            </a:r>
          </a:p>
        </p:txBody>
      </p:sp>
      <p:sp>
        <p:nvSpPr>
          <p:cNvPr id="3" name="Text Placeholder 2"/>
          <p:cNvSpPr>
            <a:spLocks noGrp="1"/>
          </p:cNvSpPr>
          <p:nvPr>
            <p:ph type="body" idx="1"/>
          </p:nvPr>
        </p:nvSpPr>
        <p:spPr/>
        <p:txBody>
          <a:bodyPr/>
          <a:lstStyle/>
          <a:p>
            <a:pPr marL="285750" indent="-285750">
              <a:buFont typeface="Wingdings" panose="05000000000000000000" pitchFamily="2" charset="2"/>
              <a:buChar char="¯"/>
            </a:pPr>
            <a:r>
              <a:rPr lang="en-US" sz="2000" dirty="0"/>
              <a:t>Checking their notes for homework and class participation grade</a:t>
            </a:r>
          </a:p>
          <a:p>
            <a:pPr marL="285750" indent="-285750">
              <a:buFont typeface="Wingdings" panose="05000000000000000000" pitchFamily="2" charset="2"/>
              <a:buChar char="¯"/>
            </a:pPr>
            <a:r>
              <a:rPr lang="en-US" sz="2000" dirty="0"/>
              <a:t>Questionnaires i.e. Google Forms, Camtasia, LMS</a:t>
            </a:r>
          </a:p>
          <a:p>
            <a:pPr marL="285750" indent="-285750">
              <a:buFont typeface="Wingdings" panose="05000000000000000000" pitchFamily="2" charset="2"/>
              <a:buChar char="¯"/>
            </a:pPr>
            <a:r>
              <a:rPr lang="en-US" sz="2000" dirty="0"/>
              <a:t>Polling Tools</a:t>
            </a:r>
          </a:p>
        </p:txBody>
      </p:sp>
      <p:sp>
        <p:nvSpPr>
          <p:cNvPr id="4" name="Text Placeholder 3"/>
          <p:cNvSpPr>
            <a:spLocks noGrp="1"/>
          </p:cNvSpPr>
          <p:nvPr>
            <p:ph type="body" idx="2"/>
          </p:nvPr>
        </p:nvSpPr>
        <p:spPr/>
        <p:txBody>
          <a:bodyPr/>
          <a:lstStyle/>
          <a:p>
            <a:pPr algn="ctr">
              <a:buNone/>
            </a:pPr>
            <a:r>
              <a:rPr lang="en-US" sz="2000" dirty="0">
                <a:solidFill>
                  <a:srgbClr val="FF0066"/>
                </a:solidFill>
              </a:rPr>
              <a:t>Polling Tools</a:t>
            </a:r>
          </a:p>
          <a:p>
            <a:pPr marL="285750" indent="-285750">
              <a:buFont typeface="Wingdings" panose="05000000000000000000" pitchFamily="2" charset="2"/>
              <a:buChar char="¯"/>
            </a:pPr>
            <a:r>
              <a:rPr lang="en-US" sz="2000" dirty="0"/>
              <a:t>Clickers</a:t>
            </a:r>
          </a:p>
          <a:p>
            <a:pPr marL="285750" indent="-285750">
              <a:buFont typeface="Wingdings" panose="05000000000000000000" pitchFamily="2" charset="2"/>
              <a:buChar char="¯"/>
            </a:pPr>
            <a:r>
              <a:rPr lang="en-US" sz="2000" dirty="0"/>
              <a:t>Cel.ly</a:t>
            </a:r>
          </a:p>
          <a:p>
            <a:pPr marL="285750" indent="-285750">
              <a:buFont typeface="Wingdings" panose="05000000000000000000" pitchFamily="2" charset="2"/>
              <a:buChar char="¯"/>
            </a:pPr>
            <a:r>
              <a:rPr lang="en-US" sz="2000" dirty="0"/>
              <a:t>Poll Everywhere</a:t>
            </a:r>
          </a:p>
          <a:p>
            <a:pPr marL="285750" indent="-285750">
              <a:buFont typeface="Wingdings" panose="05000000000000000000" pitchFamily="2" charset="2"/>
              <a:buChar char="¯"/>
            </a:pPr>
            <a:r>
              <a:rPr lang="en-US" sz="2000" dirty="0" err="1"/>
              <a:t>Plickers</a:t>
            </a:r>
            <a:endParaRPr lang="en-US" sz="2000" dirty="0"/>
          </a:p>
          <a:p>
            <a:pPr marL="285750" indent="-285750">
              <a:buFont typeface="Wingdings" panose="05000000000000000000" pitchFamily="2" charset="2"/>
              <a:buChar char="¯"/>
            </a:pPr>
            <a:r>
              <a:rPr lang="en-US" sz="2000" dirty="0"/>
              <a:t>Online Courseware i.e. MyMathLab</a:t>
            </a:r>
          </a:p>
        </p:txBody>
      </p:sp>
      <p:sp>
        <p:nvSpPr>
          <p:cNvPr id="5" name="Rectangle 4"/>
          <p:cNvSpPr/>
          <p:nvPr/>
        </p:nvSpPr>
        <p:spPr>
          <a:xfrm>
            <a:off x="7792348" y="4774168"/>
            <a:ext cx="1351652" cy="369332"/>
          </a:xfrm>
          <a:prstGeom prst="rect">
            <a:avLst/>
          </a:prstGeom>
        </p:spPr>
        <p:txBody>
          <a:bodyPr wrap="none">
            <a:spAutoFit/>
          </a:bodyPr>
          <a:lstStyle/>
          <a:p>
            <a:r>
              <a:rPr lang="en-US" dirty="0">
                <a:solidFill>
                  <a:schemeClr val="bg1"/>
                </a:solidFill>
              </a:rPr>
              <a:t>What</a:t>
            </a:r>
            <a:r>
              <a:rPr lang="en-US" dirty="0"/>
              <a:t> </a:t>
            </a:r>
            <a:r>
              <a:rPr lang="en-US" sz="1800" b="1" dirty="0">
                <a:solidFill>
                  <a:srgbClr val="FF0066"/>
                </a:solidFill>
                <a:effectLst>
                  <a:outerShdw blurRad="38100" dist="38100" dir="2700000" algn="tl">
                    <a:srgbClr val="000000">
                      <a:alpha val="43137"/>
                    </a:srgbClr>
                  </a:outerShdw>
                </a:effectLst>
              </a:rPr>
              <a:t>TO</a:t>
            </a:r>
            <a:r>
              <a:rPr lang="en-US" dirty="0"/>
              <a:t> </a:t>
            </a:r>
            <a:r>
              <a:rPr lang="en-US" dirty="0">
                <a:solidFill>
                  <a:schemeClr val="bg1"/>
                </a:solidFill>
              </a:rPr>
              <a:t>Do?</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2437" y="405546"/>
            <a:ext cx="1885737" cy="863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https://s3.amazonaws.com/uploads.uservoice.com/logo/design_setting/173852/original/PlickersHorizontalLogo.Blue.300x69.png?143319778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37" y="405546"/>
            <a:ext cx="2857500" cy="6572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neprqwuiln6a.cloudfront.net/celly/images/celly_name_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2870" y="3003451"/>
            <a:ext cx="2219373" cy="221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59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4" y="3827348"/>
            <a:ext cx="996974" cy="1246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025" y="0"/>
            <a:ext cx="9156000" cy="857400"/>
          </a:xfrm>
        </p:spPr>
        <p:txBody>
          <a:bodyPr/>
          <a:lstStyle/>
          <a:p>
            <a:r>
              <a:rPr lang="en-US" b="1" dirty="0"/>
              <a:t>What are the tools needed to flip a course?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4794288"/>
              </p:ext>
            </p:extLst>
          </p:nvPr>
        </p:nvGraphicFramePr>
        <p:xfrm>
          <a:off x="70138" y="568036"/>
          <a:ext cx="9003724"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99320">
            <a:off x="5080714" y="2592242"/>
            <a:ext cx="650867" cy="650867"/>
          </a:xfrm>
          <a:prstGeom prst="rect">
            <a:avLst/>
          </a:prstGeom>
        </p:spPr>
      </p:pic>
      <p:pic>
        <p:nvPicPr>
          <p:cNvPr id="9"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1451" y="2224901"/>
            <a:ext cx="753371" cy="73391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pic>
        <p:nvPicPr>
          <p:cNvPr id="10" name="Picture 4" descr="http://www.crosslinkcapital.com/system/uploads/investment/logo_image/49/LiveScribe.png">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t="27609" b="18225"/>
          <a:stretch/>
        </p:blipFill>
        <p:spPr bwMode="auto">
          <a:xfrm>
            <a:off x="6578662" y="3987432"/>
            <a:ext cx="2436128" cy="74295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13">
            <a:extLst>
              <a:ext uri="{BEBA8EAE-BF5A-486C-A8C5-ECC9F3942E4B}">
                <a14:imgProps xmlns:a14="http://schemas.microsoft.com/office/drawing/2010/main">
                  <a14:imgLayer r:embed="rId1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964589" y="857399"/>
            <a:ext cx="3503585" cy="3503585"/>
          </a:xfrm>
          <a:prstGeom prst="rect">
            <a:avLst/>
          </a:prstGeom>
        </p:spPr>
      </p:pic>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1451" y="818205"/>
            <a:ext cx="1111135" cy="624317"/>
          </a:xfrm>
          <a:prstGeom prst="rect">
            <a:avLst/>
          </a:prstGeom>
        </p:spPr>
      </p:pic>
      <p:sp>
        <p:nvSpPr>
          <p:cNvPr id="11" name="Rectangle 10"/>
          <p:cNvSpPr/>
          <p:nvPr/>
        </p:nvSpPr>
        <p:spPr>
          <a:xfrm>
            <a:off x="7792348" y="4774168"/>
            <a:ext cx="1351652" cy="369332"/>
          </a:xfrm>
          <a:prstGeom prst="rect">
            <a:avLst/>
          </a:prstGeom>
        </p:spPr>
        <p:txBody>
          <a:bodyPr wrap="none">
            <a:spAutoFit/>
          </a:bodyPr>
          <a:lstStyle/>
          <a:p>
            <a:r>
              <a:rPr lang="en-US" dirty="0">
                <a:solidFill>
                  <a:schemeClr val="bg1"/>
                </a:solidFill>
              </a:rPr>
              <a:t>What</a:t>
            </a:r>
            <a:r>
              <a:rPr lang="en-US" dirty="0"/>
              <a:t> </a:t>
            </a:r>
            <a:r>
              <a:rPr lang="en-US" sz="1800" b="1" dirty="0">
                <a:solidFill>
                  <a:srgbClr val="FF0066"/>
                </a:solidFill>
                <a:effectLst>
                  <a:outerShdw blurRad="38100" dist="38100" dir="2700000" algn="tl">
                    <a:srgbClr val="000000">
                      <a:alpha val="43137"/>
                    </a:srgbClr>
                  </a:outerShdw>
                </a:effectLst>
              </a:rPr>
              <a:t>TO</a:t>
            </a:r>
            <a:r>
              <a:rPr lang="en-US" dirty="0"/>
              <a:t> </a:t>
            </a:r>
            <a:r>
              <a:rPr lang="en-US" dirty="0">
                <a:solidFill>
                  <a:schemeClr val="bg1"/>
                </a:solidFill>
              </a:rPr>
              <a:t>Do?</a:t>
            </a:r>
          </a:p>
        </p:txBody>
      </p:sp>
    </p:spTree>
    <p:extLst>
      <p:ext uri="{BB962C8B-B14F-4D97-AF65-F5344CB8AC3E}">
        <p14:creationId xmlns:p14="http://schemas.microsoft.com/office/powerpoint/2010/main" val="288077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329836">
            <a:off x="6246993" y="2945381"/>
            <a:ext cx="2754630" cy="2337563"/>
          </a:xfrm>
          <a:prstGeom prst="rect">
            <a:avLst/>
          </a:prstGeom>
          <a:solidFill>
            <a:schemeClr val="accent2"/>
          </a:solidFill>
          <a:ln w="38100">
            <a:solidFill>
              <a:schemeClr val="accent2"/>
            </a:solidFill>
            <a:prstDash val="dash"/>
          </a:ln>
        </p:spPr>
        <p:txBody>
          <a:bodyPr wrap="square" rtlCol="0">
            <a:spAutoFit/>
          </a:bodyPr>
          <a:lstStyle/>
          <a:p>
            <a:pPr algn="just">
              <a:lnSpc>
                <a:spcPct val="90000"/>
              </a:lnSpc>
            </a:pPr>
            <a:r>
              <a:rPr lang="en-US" sz="1800" dirty="0">
                <a:latin typeface="Walter Turncoat" panose="020B0604020202020204" charset="0"/>
                <a:ea typeface="Walter Turncoat" panose="020B0604020202020204" charset="0"/>
              </a:rPr>
              <a:t>“I am a visual learner so seeing you work out the problem and explain would really help and if I got confused still the next day you would go into more details and clear it up.”</a:t>
            </a:r>
          </a:p>
        </p:txBody>
      </p:sp>
      <p:sp>
        <p:nvSpPr>
          <p:cNvPr id="4" name="TextBox 3"/>
          <p:cNvSpPr txBox="1"/>
          <p:nvPr/>
        </p:nvSpPr>
        <p:spPr>
          <a:xfrm rot="20825972">
            <a:off x="392807" y="3153888"/>
            <a:ext cx="2335391" cy="1837426"/>
          </a:xfrm>
          <a:prstGeom prst="rect">
            <a:avLst/>
          </a:prstGeom>
          <a:solidFill>
            <a:schemeClr val="accent1"/>
          </a:solidFill>
          <a:ln w="38100">
            <a:solidFill>
              <a:schemeClr val="accent1"/>
            </a:solidFill>
            <a:prstDash val="sysDash"/>
          </a:ln>
        </p:spPr>
        <p:txBody>
          <a:bodyPr wrap="square" rtlCol="0">
            <a:spAutoFit/>
          </a:bodyPr>
          <a:lstStyle/>
          <a:p>
            <a:pPr>
              <a:lnSpc>
                <a:spcPct val="90000"/>
              </a:lnSpc>
            </a:pPr>
            <a:r>
              <a:rPr lang="en-US" sz="1800" dirty="0">
                <a:latin typeface="Bradley Hand ITC" panose="03070402050302030203" pitchFamily="66" charset="0"/>
                <a:ea typeface="Walter Turncoat" panose="020B0604020202020204" charset="0"/>
              </a:rPr>
              <a:t>“I find the teaching style very different and interesting.  The atmosphere in class makes it very fun and comfortable to learn.”</a:t>
            </a:r>
          </a:p>
        </p:txBody>
      </p:sp>
      <p:sp>
        <p:nvSpPr>
          <p:cNvPr id="2" name="TextBox 1"/>
          <p:cNvSpPr txBox="1"/>
          <p:nvPr/>
        </p:nvSpPr>
        <p:spPr>
          <a:xfrm>
            <a:off x="217170" y="0"/>
            <a:ext cx="8709660" cy="3293979"/>
          </a:xfrm>
          <a:prstGeom prst="rect">
            <a:avLst/>
          </a:prstGeom>
          <a:noFill/>
        </p:spPr>
        <p:txBody>
          <a:bodyPr wrap="square" rtlCol="0" anchor="t">
            <a:spAutoFit/>
          </a:bodyPr>
          <a:lstStyle/>
          <a:p>
            <a:pPr>
              <a:lnSpc>
                <a:spcPct val="90000"/>
              </a:lnSpc>
            </a:pPr>
            <a:r>
              <a:rPr lang="en-US" sz="2100" dirty="0">
                <a:solidFill>
                  <a:schemeClr val="bg1"/>
                </a:solidFill>
                <a:latin typeface="Sniglet" panose="020B0604020202020204" charset="0"/>
              </a:rPr>
              <a:t>“In the beginning of the semester I was very unsure about the flipped class style, but I have to say that, if I am given a choice in my future math classes, I definitely will choose a flipped class. I like that we do our homework in class and that you are there to help us master the concept when you are needed. In high school, I was unable to grasp the concept of algebra and felt that if I could not understand the homework, the next day I was left behind as everyone else went forward. While many teachers follow the same style of teaching year after year, it is refreshing to see one that grows with the times. Thank you for caring about your students enough to try a bold new approach that I think is helpful in many ways.”</a:t>
            </a:r>
          </a:p>
        </p:txBody>
      </p:sp>
      <p:sp>
        <p:nvSpPr>
          <p:cNvPr id="3" name="Shape 393"/>
          <p:cNvSpPr/>
          <p:nvPr/>
        </p:nvSpPr>
        <p:spPr>
          <a:xfrm>
            <a:off x="3072246" y="2916379"/>
            <a:ext cx="2999509" cy="2230582"/>
          </a:xfrm>
          <a:custGeom>
            <a:avLst/>
            <a:gdLst/>
            <a:ahLst/>
            <a:cxnLst/>
            <a:rect l="0" t="0" r="0" b="0"/>
            <a:pathLst>
              <a:path w="71886" h="68584" extrusionOk="0">
                <a:moveTo>
                  <a:pt x="48962" y="1604"/>
                </a:moveTo>
                <a:lnTo>
                  <a:pt x="48679" y="1698"/>
                </a:lnTo>
                <a:lnTo>
                  <a:pt x="49811" y="1698"/>
                </a:lnTo>
                <a:lnTo>
                  <a:pt x="48962" y="1793"/>
                </a:lnTo>
                <a:lnTo>
                  <a:pt x="47924" y="1698"/>
                </a:lnTo>
                <a:lnTo>
                  <a:pt x="46980" y="1698"/>
                </a:lnTo>
                <a:lnTo>
                  <a:pt x="47452" y="1604"/>
                </a:lnTo>
                <a:close/>
                <a:moveTo>
                  <a:pt x="23773" y="1793"/>
                </a:moveTo>
                <a:lnTo>
                  <a:pt x="22547" y="1887"/>
                </a:lnTo>
                <a:lnTo>
                  <a:pt x="23113" y="1793"/>
                </a:lnTo>
                <a:close/>
                <a:moveTo>
                  <a:pt x="50471" y="1793"/>
                </a:moveTo>
                <a:lnTo>
                  <a:pt x="50660" y="1887"/>
                </a:lnTo>
                <a:lnTo>
                  <a:pt x="48301" y="1981"/>
                </a:lnTo>
                <a:lnTo>
                  <a:pt x="50471" y="1793"/>
                </a:lnTo>
                <a:close/>
                <a:moveTo>
                  <a:pt x="41603" y="1887"/>
                </a:moveTo>
                <a:lnTo>
                  <a:pt x="41698" y="1981"/>
                </a:lnTo>
                <a:lnTo>
                  <a:pt x="39811" y="2076"/>
                </a:lnTo>
                <a:lnTo>
                  <a:pt x="41320" y="1887"/>
                </a:lnTo>
                <a:lnTo>
                  <a:pt x="41320" y="1887"/>
                </a:lnTo>
                <a:lnTo>
                  <a:pt x="40943" y="1981"/>
                </a:lnTo>
                <a:lnTo>
                  <a:pt x="41603" y="1887"/>
                </a:lnTo>
                <a:close/>
                <a:moveTo>
                  <a:pt x="61409" y="2301"/>
                </a:moveTo>
                <a:lnTo>
                  <a:pt x="60659" y="2359"/>
                </a:lnTo>
                <a:lnTo>
                  <a:pt x="59527" y="2453"/>
                </a:lnTo>
                <a:lnTo>
                  <a:pt x="61886" y="2453"/>
                </a:lnTo>
                <a:lnTo>
                  <a:pt x="61773" y="2378"/>
                </a:lnTo>
                <a:lnTo>
                  <a:pt x="61697" y="2359"/>
                </a:lnTo>
                <a:lnTo>
                  <a:pt x="61409" y="2301"/>
                </a:lnTo>
                <a:close/>
                <a:moveTo>
                  <a:pt x="4245" y="3113"/>
                </a:moveTo>
                <a:lnTo>
                  <a:pt x="4245" y="3113"/>
                </a:lnTo>
                <a:lnTo>
                  <a:pt x="4245" y="3113"/>
                </a:lnTo>
                <a:close/>
                <a:moveTo>
                  <a:pt x="15189" y="4151"/>
                </a:moveTo>
                <a:lnTo>
                  <a:pt x="14074" y="4337"/>
                </a:lnTo>
                <a:lnTo>
                  <a:pt x="15189" y="4151"/>
                </a:lnTo>
                <a:close/>
                <a:moveTo>
                  <a:pt x="67074" y="19245"/>
                </a:moveTo>
                <a:lnTo>
                  <a:pt x="67067" y="19277"/>
                </a:lnTo>
                <a:lnTo>
                  <a:pt x="67093" y="19490"/>
                </a:lnTo>
                <a:lnTo>
                  <a:pt x="67074" y="19245"/>
                </a:lnTo>
                <a:close/>
                <a:moveTo>
                  <a:pt x="67093" y="19490"/>
                </a:moveTo>
                <a:lnTo>
                  <a:pt x="67169" y="20472"/>
                </a:lnTo>
                <a:lnTo>
                  <a:pt x="67357" y="21604"/>
                </a:lnTo>
                <a:lnTo>
                  <a:pt x="67093" y="19490"/>
                </a:lnTo>
                <a:close/>
                <a:moveTo>
                  <a:pt x="71558" y="26891"/>
                </a:moveTo>
                <a:lnTo>
                  <a:pt x="71603" y="27358"/>
                </a:lnTo>
                <a:lnTo>
                  <a:pt x="71603" y="26981"/>
                </a:lnTo>
                <a:lnTo>
                  <a:pt x="71558" y="26891"/>
                </a:lnTo>
                <a:close/>
                <a:moveTo>
                  <a:pt x="64339" y="3113"/>
                </a:moveTo>
                <a:lnTo>
                  <a:pt x="64905" y="3396"/>
                </a:lnTo>
                <a:lnTo>
                  <a:pt x="65282" y="3774"/>
                </a:lnTo>
                <a:lnTo>
                  <a:pt x="65659" y="4245"/>
                </a:lnTo>
                <a:lnTo>
                  <a:pt x="65942" y="4717"/>
                </a:lnTo>
                <a:lnTo>
                  <a:pt x="66414" y="6132"/>
                </a:lnTo>
                <a:lnTo>
                  <a:pt x="67074" y="8208"/>
                </a:lnTo>
                <a:lnTo>
                  <a:pt x="66791" y="7547"/>
                </a:lnTo>
                <a:lnTo>
                  <a:pt x="66791" y="7830"/>
                </a:lnTo>
                <a:lnTo>
                  <a:pt x="66508" y="7642"/>
                </a:lnTo>
                <a:lnTo>
                  <a:pt x="66225" y="7547"/>
                </a:lnTo>
                <a:lnTo>
                  <a:pt x="66791" y="9717"/>
                </a:lnTo>
                <a:lnTo>
                  <a:pt x="67074" y="10943"/>
                </a:lnTo>
                <a:lnTo>
                  <a:pt x="67452" y="11981"/>
                </a:lnTo>
                <a:lnTo>
                  <a:pt x="67357" y="11981"/>
                </a:lnTo>
                <a:lnTo>
                  <a:pt x="67924" y="14623"/>
                </a:lnTo>
                <a:lnTo>
                  <a:pt x="68395" y="17264"/>
                </a:lnTo>
                <a:lnTo>
                  <a:pt x="68867" y="19905"/>
                </a:lnTo>
                <a:lnTo>
                  <a:pt x="69527" y="22736"/>
                </a:lnTo>
                <a:lnTo>
                  <a:pt x="69433" y="22170"/>
                </a:lnTo>
                <a:lnTo>
                  <a:pt x="69527" y="21698"/>
                </a:lnTo>
                <a:lnTo>
                  <a:pt x="69810" y="23868"/>
                </a:lnTo>
                <a:lnTo>
                  <a:pt x="69999" y="26037"/>
                </a:lnTo>
                <a:lnTo>
                  <a:pt x="69810" y="24056"/>
                </a:lnTo>
                <a:lnTo>
                  <a:pt x="69905" y="25754"/>
                </a:lnTo>
                <a:lnTo>
                  <a:pt x="70093" y="28773"/>
                </a:lnTo>
                <a:lnTo>
                  <a:pt x="70188" y="30754"/>
                </a:lnTo>
                <a:lnTo>
                  <a:pt x="70093" y="29811"/>
                </a:lnTo>
                <a:lnTo>
                  <a:pt x="69999" y="29151"/>
                </a:lnTo>
                <a:lnTo>
                  <a:pt x="69999" y="30566"/>
                </a:lnTo>
                <a:lnTo>
                  <a:pt x="70093" y="31226"/>
                </a:lnTo>
                <a:lnTo>
                  <a:pt x="70093" y="32452"/>
                </a:lnTo>
                <a:lnTo>
                  <a:pt x="69999" y="33962"/>
                </a:lnTo>
                <a:lnTo>
                  <a:pt x="69716" y="36981"/>
                </a:lnTo>
                <a:lnTo>
                  <a:pt x="69244" y="39999"/>
                </a:lnTo>
                <a:lnTo>
                  <a:pt x="68678" y="43018"/>
                </a:lnTo>
                <a:lnTo>
                  <a:pt x="68678" y="41226"/>
                </a:lnTo>
                <a:lnTo>
                  <a:pt x="68678" y="39433"/>
                </a:lnTo>
                <a:lnTo>
                  <a:pt x="68207" y="32452"/>
                </a:lnTo>
                <a:lnTo>
                  <a:pt x="67735" y="25754"/>
                </a:lnTo>
                <a:lnTo>
                  <a:pt x="67641" y="26320"/>
                </a:lnTo>
                <a:lnTo>
                  <a:pt x="67452" y="25000"/>
                </a:lnTo>
                <a:lnTo>
                  <a:pt x="67263" y="23679"/>
                </a:lnTo>
                <a:lnTo>
                  <a:pt x="67169" y="22264"/>
                </a:lnTo>
                <a:lnTo>
                  <a:pt x="67169" y="21038"/>
                </a:lnTo>
                <a:lnTo>
                  <a:pt x="67074" y="19905"/>
                </a:lnTo>
                <a:lnTo>
                  <a:pt x="66980" y="19622"/>
                </a:lnTo>
                <a:lnTo>
                  <a:pt x="67067" y="19277"/>
                </a:lnTo>
                <a:lnTo>
                  <a:pt x="66886" y="17830"/>
                </a:lnTo>
                <a:lnTo>
                  <a:pt x="66980" y="18962"/>
                </a:lnTo>
                <a:lnTo>
                  <a:pt x="66414" y="14434"/>
                </a:lnTo>
                <a:lnTo>
                  <a:pt x="66603" y="14811"/>
                </a:lnTo>
                <a:lnTo>
                  <a:pt x="66603" y="14623"/>
                </a:lnTo>
                <a:lnTo>
                  <a:pt x="66414" y="13113"/>
                </a:lnTo>
                <a:lnTo>
                  <a:pt x="66131" y="11321"/>
                </a:lnTo>
                <a:lnTo>
                  <a:pt x="66037" y="10849"/>
                </a:lnTo>
                <a:lnTo>
                  <a:pt x="65565" y="7264"/>
                </a:lnTo>
                <a:lnTo>
                  <a:pt x="64999" y="4811"/>
                </a:lnTo>
                <a:lnTo>
                  <a:pt x="64339" y="3113"/>
                </a:lnTo>
                <a:close/>
                <a:moveTo>
                  <a:pt x="69433" y="56131"/>
                </a:moveTo>
                <a:lnTo>
                  <a:pt x="69433" y="57169"/>
                </a:lnTo>
                <a:lnTo>
                  <a:pt x="69339" y="58112"/>
                </a:lnTo>
                <a:lnTo>
                  <a:pt x="69056" y="58867"/>
                </a:lnTo>
                <a:lnTo>
                  <a:pt x="68773" y="59527"/>
                </a:lnTo>
                <a:lnTo>
                  <a:pt x="68678" y="59622"/>
                </a:lnTo>
                <a:lnTo>
                  <a:pt x="68773" y="58773"/>
                </a:lnTo>
                <a:lnTo>
                  <a:pt x="69150" y="57452"/>
                </a:lnTo>
                <a:lnTo>
                  <a:pt x="69433" y="56131"/>
                </a:lnTo>
                <a:close/>
                <a:moveTo>
                  <a:pt x="62169" y="61508"/>
                </a:moveTo>
                <a:lnTo>
                  <a:pt x="61320" y="61697"/>
                </a:lnTo>
                <a:lnTo>
                  <a:pt x="61886" y="61508"/>
                </a:lnTo>
                <a:close/>
                <a:moveTo>
                  <a:pt x="56320" y="62357"/>
                </a:moveTo>
                <a:lnTo>
                  <a:pt x="54418" y="62578"/>
                </a:lnTo>
                <a:lnTo>
                  <a:pt x="54418" y="62578"/>
                </a:lnTo>
                <a:lnTo>
                  <a:pt x="54905" y="62546"/>
                </a:lnTo>
                <a:lnTo>
                  <a:pt x="56320" y="62357"/>
                </a:lnTo>
                <a:close/>
                <a:moveTo>
                  <a:pt x="54418" y="62578"/>
                </a:moveTo>
                <a:lnTo>
                  <a:pt x="53490" y="62640"/>
                </a:lnTo>
                <a:lnTo>
                  <a:pt x="52924" y="62735"/>
                </a:lnTo>
                <a:lnTo>
                  <a:pt x="52263" y="62829"/>
                </a:lnTo>
                <a:lnTo>
                  <a:pt x="54418" y="62578"/>
                </a:lnTo>
                <a:close/>
                <a:moveTo>
                  <a:pt x="48867" y="1793"/>
                </a:moveTo>
                <a:lnTo>
                  <a:pt x="48207" y="1981"/>
                </a:lnTo>
                <a:lnTo>
                  <a:pt x="46886" y="1981"/>
                </a:lnTo>
                <a:lnTo>
                  <a:pt x="49528" y="2076"/>
                </a:lnTo>
                <a:lnTo>
                  <a:pt x="52169" y="2076"/>
                </a:lnTo>
                <a:lnTo>
                  <a:pt x="48490" y="2264"/>
                </a:lnTo>
                <a:lnTo>
                  <a:pt x="48490" y="2264"/>
                </a:lnTo>
                <a:lnTo>
                  <a:pt x="53395" y="2170"/>
                </a:lnTo>
                <a:lnTo>
                  <a:pt x="52263" y="2264"/>
                </a:lnTo>
                <a:lnTo>
                  <a:pt x="51037" y="2359"/>
                </a:lnTo>
                <a:lnTo>
                  <a:pt x="52546" y="2453"/>
                </a:lnTo>
                <a:lnTo>
                  <a:pt x="50754" y="2453"/>
                </a:lnTo>
                <a:lnTo>
                  <a:pt x="50754" y="2547"/>
                </a:lnTo>
                <a:lnTo>
                  <a:pt x="51037" y="2547"/>
                </a:lnTo>
                <a:lnTo>
                  <a:pt x="51509" y="2642"/>
                </a:lnTo>
                <a:lnTo>
                  <a:pt x="50377" y="2736"/>
                </a:lnTo>
                <a:lnTo>
                  <a:pt x="54056" y="2642"/>
                </a:lnTo>
                <a:lnTo>
                  <a:pt x="53490" y="2642"/>
                </a:lnTo>
                <a:lnTo>
                  <a:pt x="53018" y="2453"/>
                </a:lnTo>
                <a:lnTo>
                  <a:pt x="53112" y="2359"/>
                </a:lnTo>
                <a:lnTo>
                  <a:pt x="54339" y="2359"/>
                </a:lnTo>
                <a:lnTo>
                  <a:pt x="55848" y="2453"/>
                </a:lnTo>
                <a:lnTo>
                  <a:pt x="55565" y="2547"/>
                </a:lnTo>
                <a:lnTo>
                  <a:pt x="57169" y="2642"/>
                </a:lnTo>
                <a:lnTo>
                  <a:pt x="57169" y="2642"/>
                </a:lnTo>
                <a:lnTo>
                  <a:pt x="57075" y="2547"/>
                </a:lnTo>
                <a:lnTo>
                  <a:pt x="57358" y="2359"/>
                </a:lnTo>
                <a:lnTo>
                  <a:pt x="58490" y="2264"/>
                </a:lnTo>
                <a:lnTo>
                  <a:pt x="60093" y="2170"/>
                </a:lnTo>
                <a:lnTo>
                  <a:pt x="61603" y="2264"/>
                </a:lnTo>
                <a:lnTo>
                  <a:pt x="61226" y="2264"/>
                </a:lnTo>
                <a:lnTo>
                  <a:pt x="61409" y="2301"/>
                </a:lnTo>
                <a:lnTo>
                  <a:pt x="61632" y="2284"/>
                </a:lnTo>
                <a:lnTo>
                  <a:pt x="61632" y="2284"/>
                </a:lnTo>
                <a:lnTo>
                  <a:pt x="61773" y="2378"/>
                </a:lnTo>
                <a:lnTo>
                  <a:pt x="62075" y="2453"/>
                </a:lnTo>
                <a:lnTo>
                  <a:pt x="62358" y="2736"/>
                </a:lnTo>
                <a:lnTo>
                  <a:pt x="62735" y="3208"/>
                </a:lnTo>
                <a:lnTo>
                  <a:pt x="63207" y="3774"/>
                </a:lnTo>
                <a:lnTo>
                  <a:pt x="63961" y="5189"/>
                </a:lnTo>
                <a:lnTo>
                  <a:pt x="64339" y="5944"/>
                </a:lnTo>
                <a:lnTo>
                  <a:pt x="64622" y="6698"/>
                </a:lnTo>
                <a:lnTo>
                  <a:pt x="65093" y="8491"/>
                </a:lnTo>
                <a:lnTo>
                  <a:pt x="65471" y="10472"/>
                </a:lnTo>
                <a:lnTo>
                  <a:pt x="65754" y="12547"/>
                </a:lnTo>
                <a:lnTo>
                  <a:pt x="65848" y="14623"/>
                </a:lnTo>
                <a:lnTo>
                  <a:pt x="65942" y="16792"/>
                </a:lnTo>
                <a:lnTo>
                  <a:pt x="66131" y="20660"/>
                </a:lnTo>
                <a:lnTo>
                  <a:pt x="66225" y="20283"/>
                </a:lnTo>
                <a:lnTo>
                  <a:pt x="66603" y="23019"/>
                </a:lnTo>
                <a:lnTo>
                  <a:pt x="66791" y="25000"/>
                </a:lnTo>
                <a:lnTo>
                  <a:pt x="66791" y="25660"/>
                </a:lnTo>
                <a:lnTo>
                  <a:pt x="66791" y="25849"/>
                </a:lnTo>
                <a:lnTo>
                  <a:pt x="66697" y="25943"/>
                </a:lnTo>
                <a:lnTo>
                  <a:pt x="66508" y="24905"/>
                </a:lnTo>
                <a:lnTo>
                  <a:pt x="66508" y="25566"/>
                </a:lnTo>
                <a:lnTo>
                  <a:pt x="66508" y="26792"/>
                </a:lnTo>
                <a:lnTo>
                  <a:pt x="67169" y="33490"/>
                </a:lnTo>
                <a:lnTo>
                  <a:pt x="67546" y="36698"/>
                </a:lnTo>
                <a:lnTo>
                  <a:pt x="67735" y="40188"/>
                </a:lnTo>
                <a:lnTo>
                  <a:pt x="67357" y="38867"/>
                </a:lnTo>
                <a:lnTo>
                  <a:pt x="67263" y="38584"/>
                </a:lnTo>
                <a:lnTo>
                  <a:pt x="67263" y="38679"/>
                </a:lnTo>
                <a:lnTo>
                  <a:pt x="67263" y="39339"/>
                </a:lnTo>
                <a:lnTo>
                  <a:pt x="67357" y="40660"/>
                </a:lnTo>
                <a:lnTo>
                  <a:pt x="67641" y="43962"/>
                </a:lnTo>
                <a:lnTo>
                  <a:pt x="67829" y="46226"/>
                </a:lnTo>
                <a:lnTo>
                  <a:pt x="67924" y="46980"/>
                </a:lnTo>
                <a:lnTo>
                  <a:pt x="67169" y="50943"/>
                </a:lnTo>
                <a:lnTo>
                  <a:pt x="66886" y="52829"/>
                </a:lnTo>
                <a:lnTo>
                  <a:pt x="66791" y="54716"/>
                </a:lnTo>
                <a:lnTo>
                  <a:pt x="66791" y="54810"/>
                </a:lnTo>
                <a:lnTo>
                  <a:pt x="66980" y="55376"/>
                </a:lnTo>
                <a:lnTo>
                  <a:pt x="67169" y="56980"/>
                </a:lnTo>
                <a:lnTo>
                  <a:pt x="67263" y="58395"/>
                </a:lnTo>
                <a:lnTo>
                  <a:pt x="66980" y="58867"/>
                </a:lnTo>
                <a:lnTo>
                  <a:pt x="66697" y="59150"/>
                </a:lnTo>
                <a:lnTo>
                  <a:pt x="66414" y="59339"/>
                </a:lnTo>
                <a:lnTo>
                  <a:pt x="66037" y="59433"/>
                </a:lnTo>
                <a:lnTo>
                  <a:pt x="64999" y="59622"/>
                </a:lnTo>
                <a:lnTo>
                  <a:pt x="63207" y="59905"/>
                </a:lnTo>
                <a:lnTo>
                  <a:pt x="59999" y="60565"/>
                </a:lnTo>
                <a:lnTo>
                  <a:pt x="56697" y="60942"/>
                </a:lnTo>
                <a:lnTo>
                  <a:pt x="53301" y="61225"/>
                </a:lnTo>
                <a:lnTo>
                  <a:pt x="49905" y="61508"/>
                </a:lnTo>
                <a:lnTo>
                  <a:pt x="43113" y="61791"/>
                </a:lnTo>
                <a:lnTo>
                  <a:pt x="39716" y="61980"/>
                </a:lnTo>
                <a:lnTo>
                  <a:pt x="36509" y="62169"/>
                </a:lnTo>
                <a:lnTo>
                  <a:pt x="36698" y="62074"/>
                </a:lnTo>
                <a:lnTo>
                  <a:pt x="36886" y="61886"/>
                </a:lnTo>
                <a:lnTo>
                  <a:pt x="36320" y="61886"/>
                </a:lnTo>
                <a:lnTo>
                  <a:pt x="35566" y="61980"/>
                </a:lnTo>
                <a:lnTo>
                  <a:pt x="34811" y="62074"/>
                </a:lnTo>
                <a:lnTo>
                  <a:pt x="34150" y="62169"/>
                </a:lnTo>
                <a:lnTo>
                  <a:pt x="32924" y="62074"/>
                </a:lnTo>
                <a:lnTo>
                  <a:pt x="31132" y="62263"/>
                </a:lnTo>
                <a:lnTo>
                  <a:pt x="26886" y="62640"/>
                </a:lnTo>
                <a:lnTo>
                  <a:pt x="24528" y="62923"/>
                </a:lnTo>
                <a:lnTo>
                  <a:pt x="22264" y="63112"/>
                </a:lnTo>
                <a:lnTo>
                  <a:pt x="19151" y="63112"/>
                </a:lnTo>
                <a:lnTo>
                  <a:pt x="18302" y="63018"/>
                </a:lnTo>
                <a:lnTo>
                  <a:pt x="19056" y="63018"/>
                </a:lnTo>
                <a:lnTo>
                  <a:pt x="19905" y="62923"/>
                </a:lnTo>
                <a:lnTo>
                  <a:pt x="21604" y="62546"/>
                </a:lnTo>
                <a:lnTo>
                  <a:pt x="21604" y="62546"/>
                </a:lnTo>
                <a:lnTo>
                  <a:pt x="19905" y="62640"/>
                </a:lnTo>
                <a:lnTo>
                  <a:pt x="18207" y="62640"/>
                </a:lnTo>
                <a:lnTo>
                  <a:pt x="14811" y="62735"/>
                </a:lnTo>
                <a:lnTo>
                  <a:pt x="14528" y="62829"/>
                </a:lnTo>
                <a:lnTo>
                  <a:pt x="6509" y="62735"/>
                </a:lnTo>
                <a:lnTo>
                  <a:pt x="6415" y="61886"/>
                </a:lnTo>
                <a:lnTo>
                  <a:pt x="6415" y="61603"/>
                </a:lnTo>
                <a:lnTo>
                  <a:pt x="6509" y="61508"/>
                </a:lnTo>
                <a:lnTo>
                  <a:pt x="6698" y="61980"/>
                </a:lnTo>
                <a:lnTo>
                  <a:pt x="6509" y="58112"/>
                </a:lnTo>
                <a:lnTo>
                  <a:pt x="6321" y="54244"/>
                </a:lnTo>
                <a:lnTo>
                  <a:pt x="6038" y="50471"/>
                </a:lnTo>
                <a:lnTo>
                  <a:pt x="5943" y="48490"/>
                </a:lnTo>
                <a:lnTo>
                  <a:pt x="5943" y="47924"/>
                </a:lnTo>
                <a:lnTo>
                  <a:pt x="5849" y="46414"/>
                </a:lnTo>
                <a:lnTo>
                  <a:pt x="5943" y="44811"/>
                </a:lnTo>
                <a:lnTo>
                  <a:pt x="6132" y="41414"/>
                </a:lnTo>
                <a:lnTo>
                  <a:pt x="6132" y="39622"/>
                </a:lnTo>
                <a:lnTo>
                  <a:pt x="6132" y="38018"/>
                </a:lnTo>
                <a:lnTo>
                  <a:pt x="5849" y="36415"/>
                </a:lnTo>
                <a:lnTo>
                  <a:pt x="5660" y="35754"/>
                </a:lnTo>
                <a:lnTo>
                  <a:pt x="5472" y="35094"/>
                </a:lnTo>
                <a:lnTo>
                  <a:pt x="5566" y="35849"/>
                </a:lnTo>
                <a:lnTo>
                  <a:pt x="5660" y="36698"/>
                </a:lnTo>
                <a:lnTo>
                  <a:pt x="5566" y="38301"/>
                </a:lnTo>
                <a:lnTo>
                  <a:pt x="5283" y="35566"/>
                </a:lnTo>
                <a:lnTo>
                  <a:pt x="4811" y="32452"/>
                </a:lnTo>
                <a:lnTo>
                  <a:pt x="4717" y="30943"/>
                </a:lnTo>
                <a:lnTo>
                  <a:pt x="4623" y="29434"/>
                </a:lnTo>
                <a:lnTo>
                  <a:pt x="4717" y="28113"/>
                </a:lnTo>
                <a:lnTo>
                  <a:pt x="5000" y="26886"/>
                </a:lnTo>
                <a:lnTo>
                  <a:pt x="4906" y="24717"/>
                </a:lnTo>
                <a:lnTo>
                  <a:pt x="5000" y="25283"/>
                </a:lnTo>
                <a:lnTo>
                  <a:pt x="5000" y="24811"/>
                </a:lnTo>
                <a:lnTo>
                  <a:pt x="5000" y="24339"/>
                </a:lnTo>
                <a:lnTo>
                  <a:pt x="4906" y="23302"/>
                </a:lnTo>
                <a:lnTo>
                  <a:pt x="4811" y="21981"/>
                </a:lnTo>
                <a:lnTo>
                  <a:pt x="4623" y="20283"/>
                </a:lnTo>
                <a:lnTo>
                  <a:pt x="4340" y="19528"/>
                </a:lnTo>
                <a:lnTo>
                  <a:pt x="4057" y="18679"/>
                </a:lnTo>
                <a:lnTo>
                  <a:pt x="4057" y="18773"/>
                </a:lnTo>
                <a:lnTo>
                  <a:pt x="4245" y="28868"/>
                </a:lnTo>
                <a:lnTo>
                  <a:pt x="4623" y="38962"/>
                </a:lnTo>
                <a:lnTo>
                  <a:pt x="4528" y="38490"/>
                </a:lnTo>
                <a:lnTo>
                  <a:pt x="4528" y="39528"/>
                </a:lnTo>
                <a:lnTo>
                  <a:pt x="4528" y="41980"/>
                </a:lnTo>
                <a:lnTo>
                  <a:pt x="4528" y="43301"/>
                </a:lnTo>
                <a:lnTo>
                  <a:pt x="4434" y="44622"/>
                </a:lnTo>
                <a:lnTo>
                  <a:pt x="4434" y="46037"/>
                </a:lnTo>
                <a:lnTo>
                  <a:pt x="4434" y="47358"/>
                </a:lnTo>
                <a:lnTo>
                  <a:pt x="4340" y="49056"/>
                </a:lnTo>
                <a:lnTo>
                  <a:pt x="4245" y="50848"/>
                </a:lnTo>
                <a:lnTo>
                  <a:pt x="4151" y="54716"/>
                </a:lnTo>
                <a:lnTo>
                  <a:pt x="4340" y="58773"/>
                </a:lnTo>
                <a:lnTo>
                  <a:pt x="4528" y="60754"/>
                </a:lnTo>
                <a:lnTo>
                  <a:pt x="4811" y="62640"/>
                </a:lnTo>
                <a:lnTo>
                  <a:pt x="2170" y="62546"/>
                </a:lnTo>
                <a:lnTo>
                  <a:pt x="2264" y="58207"/>
                </a:lnTo>
                <a:lnTo>
                  <a:pt x="2359" y="53773"/>
                </a:lnTo>
                <a:lnTo>
                  <a:pt x="2547" y="49433"/>
                </a:lnTo>
                <a:lnTo>
                  <a:pt x="2830" y="45094"/>
                </a:lnTo>
                <a:lnTo>
                  <a:pt x="2736" y="45094"/>
                </a:lnTo>
                <a:lnTo>
                  <a:pt x="2925" y="41509"/>
                </a:lnTo>
                <a:lnTo>
                  <a:pt x="2925" y="42263"/>
                </a:lnTo>
                <a:lnTo>
                  <a:pt x="3208" y="34245"/>
                </a:lnTo>
                <a:lnTo>
                  <a:pt x="3774" y="30566"/>
                </a:lnTo>
                <a:lnTo>
                  <a:pt x="3208" y="31981"/>
                </a:lnTo>
                <a:lnTo>
                  <a:pt x="3113" y="31698"/>
                </a:lnTo>
                <a:lnTo>
                  <a:pt x="3113" y="31226"/>
                </a:lnTo>
                <a:lnTo>
                  <a:pt x="3208" y="30471"/>
                </a:lnTo>
                <a:lnTo>
                  <a:pt x="3113" y="30943"/>
                </a:lnTo>
                <a:lnTo>
                  <a:pt x="3208" y="29528"/>
                </a:lnTo>
                <a:lnTo>
                  <a:pt x="3396" y="28019"/>
                </a:lnTo>
                <a:lnTo>
                  <a:pt x="3491" y="27075"/>
                </a:lnTo>
                <a:lnTo>
                  <a:pt x="3585" y="26886"/>
                </a:lnTo>
                <a:lnTo>
                  <a:pt x="3585" y="27075"/>
                </a:lnTo>
                <a:lnTo>
                  <a:pt x="3585" y="27736"/>
                </a:lnTo>
                <a:lnTo>
                  <a:pt x="3774" y="26132"/>
                </a:lnTo>
                <a:lnTo>
                  <a:pt x="3774" y="21887"/>
                </a:lnTo>
                <a:lnTo>
                  <a:pt x="3774" y="19717"/>
                </a:lnTo>
                <a:lnTo>
                  <a:pt x="3868" y="17547"/>
                </a:lnTo>
                <a:lnTo>
                  <a:pt x="3774" y="16321"/>
                </a:lnTo>
                <a:lnTo>
                  <a:pt x="3679" y="15094"/>
                </a:lnTo>
                <a:lnTo>
                  <a:pt x="3679" y="12547"/>
                </a:lnTo>
                <a:lnTo>
                  <a:pt x="3868" y="9906"/>
                </a:lnTo>
                <a:lnTo>
                  <a:pt x="4151" y="7359"/>
                </a:lnTo>
                <a:lnTo>
                  <a:pt x="4057" y="15566"/>
                </a:lnTo>
                <a:lnTo>
                  <a:pt x="4245" y="16132"/>
                </a:lnTo>
                <a:lnTo>
                  <a:pt x="4245" y="14717"/>
                </a:lnTo>
                <a:lnTo>
                  <a:pt x="4245" y="14151"/>
                </a:lnTo>
                <a:lnTo>
                  <a:pt x="4151" y="14623"/>
                </a:lnTo>
                <a:lnTo>
                  <a:pt x="4151" y="13208"/>
                </a:lnTo>
                <a:lnTo>
                  <a:pt x="4151" y="11792"/>
                </a:lnTo>
                <a:lnTo>
                  <a:pt x="4245" y="9057"/>
                </a:lnTo>
                <a:lnTo>
                  <a:pt x="4340" y="9434"/>
                </a:lnTo>
                <a:lnTo>
                  <a:pt x="4434" y="8208"/>
                </a:lnTo>
                <a:lnTo>
                  <a:pt x="4717" y="7264"/>
                </a:lnTo>
                <a:lnTo>
                  <a:pt x="5000" y="6415"/>
                </a:lnTo>
                <a:lnTo>
                  <a:pt x="5472" y="5755"/>
                </a:lnTo>
                <a:lnTo>
                  <a:pt x="6038" y="5661"/>
                </a:lnTo>
                <a:lnTo>
                  <a:pt x="6226" y="5661"/>
                </a:lnTo>
                <a:lnTo>
                  <a:pt x="6038" y="6132"/>
                </a:lnTo>
                <a:lnTo>
                  <a:pt x="5849" y="6698"/>
                </a:lnTo>
                <a:lnTo>
                  <a:pt x="5849" y="7359"/>
                </a:lnTo>
                <a:lnTo>
                  <a:pt x="6038" y="8019"/>
                </a:lnTo>
                <a:lnTo>
                  <a:pt x="5943" y="8774"/>
                </a:lnTo>
                <a:lnTo>
                  <a:pt x="6038" y="10566"/>
                </a:lnTo>
                <a:lnTo>
                  <a:pt x="6038" y="11698"/>
                </a:lnTo>
                <a:lnTo>
                  <a:pt x="6132" y="12547"/>
                </a:lnTo>
                <a:lnTo>
                  <a:pt x="6038" y="10377"/>
                </a:lnTo>
                <a:lnTo>
                  <a:pt x="6038" y="8208"/>
                </a:lnTo>
                <a:lnTo>
                  <a:pt x="6226" y="8679"/>
                </a:lnTo>
                <a:lnTo>
                  <a:pt x="6321" y="6793"/>
                </a:lnTo>
                <a:lnTo>
                  <a:pt x="6415" y="5944"/>
                </a:lnTo>
                <a:lnTo>
                  <a:pt x="6415" y="5849"/>
                </a:lnTo>
                <a:lnTo>
                  <a:pt x="6415" y="5566"/>
                </a:lnTo>
                <a:lnTo>
                  <a:pt x="8208" y="5283"/>
                </a:lnTo>
                <a:lnTo>
                  <a:pt x="9906" y="5000"/>
                </a:lnTo>
                <a:lnTo>
                  <a:pt x="11604" y="4623"/>
                </a:lnTo>
                <a:lnTo>
                  <a:pt x="13302" y="4340"/>
                </a:lnTo>
                <a:lnTo>
                  <a:pt x="13302" y="4340"/>
                </a:lnTo>
                <a:lnTo>
                  <a:pt x="11226" y="4623"/>
                </a:lnTo>
                <a:lnTo>
                  <a:pt x="9434" y="4906"/>
                </a:lnTo>
                <a:lnTo>
                  <a:pt x="6415" y="5472"/>
                </a:lnTo>
                <a:lnTo>
                  <a:pt x="6415" y="5283"/>
                </a:lnTo>
                <a:lnTo>
                  <a:pt x="6321" y="5472"/>
                </a:lnTo>
                <a:lnTo>
                  <a:pt x="5472" y="5661"/>
                </a:lnTo>
                <a:lnTo>
                  <a:pt x="5660" y="5472"/>
                </a:lnTo>
                <a:lnTo>
                  <a:pt x="6415" y="5283"/>
                </a:lnTo>
                <a:lnTo>
                  <a:pt x="5849" y="5283"/>
                </a:lnTo>
                <a:lnTo>
                  <a:pt x="6226" y="5000"/>
                </a:lnTo>
                <a:lnTo>
                  <a:pt x="6509" y="4717"/>
                </a:lnTo>
                <a:lnTo>
                  <a:pt x="6509" y="4717"/>
                </a:lnTo>
                <a:lnTo>
                  <a:pt x="6415" y="5283"/>
                </a:lnTo>
                <a:lnTo>
                  <a:pt x="6415" y="5283"/>
                </a:lnTo>
                <a:lnTo>
                  <a:pt x="6887" y="4811"/>
                </a:lnTo>
                <a:lnTo>
                  <a:pt x="7453" y="4340"/>
                </a:lnTo>
                <a:lnTo>
                  <a:pt x="8113" y="4151"/>
                </a:lnTo>
                <a:lnTo>
                  <a:pt x="8962" y="3962"/>
                </a:lnTo>
                <a:lnTo>
                  <a:pt x="9811" y="3868"/>
                </a:lnTo>
                <a:lnTo>
                  <a:pt x="10755" y="3868"/>
                </a:lnTo>
                <a:lnTo>
                  <a:pt x="12830" y="3962"/>
                </a:lnTo>
                <a:lnTo>
                  <a:pt x="15189" y="4151"/>
                </a:lnTo>
                <a:lnTo>
                  <a:pt x="15189" y="4151"/>
                </a:lnTo>
                <a:lnTo>
                  <a:pt x="15755" y="4057"/>
                </a:lnTo>
                <a:lnTo>
                  <a:pt x="18113" y="3585"/>
                </a:lnTo>
                <a:lnTo>
                  <a:pt x="21037" y="2925"/>
                </a:lnTo>
                <a:lnTo>
                  <a:pt x="24151" y="2453"/>
                </a:lnTo>
                <a:lnTo>
                  <a:pt x="24811" y="2736"/>
                </a:lnTo>
                <a:lnTo>
                  <a:pt x="25660" y="2925"/>
                </a:lnTo>
                <a:lnTo>
                  <a:pt x="22075" y="3585"/>
                </a:lnTo>
                <a:lnTo>
                  <a:pt x="19717" y="3962"/>
                </a:lnTo>
                <a:lnTo>
                  <a:pt x="21509" y="3774"/>
                </a:lnTo>
                <a:lnTo>
                  <a:pt x="23302" y="3585"/>
                </a:lnTo>
                <a:lnTo>
                  <a:pt x="23207" y="3617"/>
                </a:lnTo>
                <a:lnTo>
                  <a:pt x="23207" y="3617"/>
                </a:lnTo>
                <a:lnTo>
                  <a:pt x="21698" y="3868"/>
                </a:lnTo>
                <a:lnTo>
                  <a:pt x="20000" y="4151"/>
                </a:lnTo>
                <a:lnTo>
                  <a:pt x="26320" y="3491"/>
                </a:lnTo>
                <a:lnTo>
                  <a:pt x="29434" y="3113"/>
                </a:lnTo>
                <a:lnTo>
                  <a:pt x="32547" y="2925"/>
                </a:lnTo>
                <a:lnTo>
                  <a:pt x="32547" y="2925"/>
                </a:lnTo>
                <a:lnTo>
                  <a:pt x="31320" y="3208"/>
                </a:lnTo>
                <a:lnTo>
                  <a:pt x="32452" y="3113"/>
                </a:lnTo>
                <a:lnTo>
                  <a:pt x="33679" y="2925"/>
                </a:lnTo>
                <a:lnTo>
                  <a:pt x="34811" y="2830"/>
                </a:lnTo>
                <a:lnTo>
                  <a:pt x="36037" y="2736"/>
                </a:lnTo>
                <a:lnTo>
                  <a:pt x="35754" y="2736"/>
                </a:lnTo>
                <a:lnTo>
                  <a:pt x="35754" y="2642"/>
                </a:lnTo>
                <a:lnTo>
                  <a:pt x="36226" y="2642"/>
                </a:lnTo>
                <a:lnTo>
                  <a:pt x="36415" y="2547"/>
                </a:lnTo>
                <a:lnTo>
                  <a:pt x="34905" y="2547"/>
                </a:lnTo>
                <a:lnTo>
                  <a:pt x="35660" y="2453"/>
                </a:lnTo>
                <a:lnTo>
                  <a:pt x="36132" y="2453"/>
                </a:lnTo>
                <a:lnTo>
                  <a:pt x="37358" y="2359"/>
                </a:lnTo>
                <a:lnTo>
                  <a:pt x="37830" y="2359"/>
                </a:lnTo>
                <a:lnTo>
                  <a:pt x="38207" y="2264"/>
                </a:lnTo>
                <a:lnTo>
                  <a:pt x="36509" y="2359"/>
                </a:lnTo>
                <a:lnTo>
                  <a:pt x="36509" y="2359"/>
                </a:lnTo>
                <a:lnTo>
                  <a:pt x="38207" y="2170"/>
                </a:lnTo>
                <a:lnTo>
                  <a:pt x="39811" y="2170"/>
                </a:lnTo>
                <a:lnTo>
                  <a:pt x="40188" y="2264"/>
                </a:lnTo>
                <a:lnTo>
                  <a:pt x="39905" y="2076"/>
                </a:lnTo>
                <a:lnTo>
                  <a:pt x="41603" y="2076"/>
                </a:lnTo>
                <a:lnTo>
                  <a:pt x="41037" y="2170"/>
                </a:lnTo>
                <a:lnTo>
                  <a:pt x="43773" y="2076"/>
                </a:lnTo>
                <a:lnTo>
                  <a:pt x="43207" y="2076"/>
                </a:lnTo>
                <a:lnTo>
                  <a:pt x="44528" y="1981"/>
                </a:lnTo>
                <a:lnTo>
                  <a:pt x="44811" y="1981"/>
                </a:lnTo>
                <a:lnTo>
                  <a:pt x="45094" y="1887"/>
                </a:lnTo>
                <a:lnTo>
                  <a:pt x="45754" y="1887"/>
                </a:lnTo>
                <a:lnTo>
                  <a:pt x="47263" y="1793"/>
                </a:lnTo>
                <a:close/>
                <a:moveTo>
                  <a:pt x="52263" y="65754"/>
                </a:moveTo>
                <a:lnTo>
                  <a:pt x="51792" y="65848"/>
                </a:lnTo>
                <a:lnTo>
                  <a:pt x="51697" y="65848"/>
                </a:lnTo>
                <a:lnTo>
                  <a:pt x="48867" y="66131"/>
                </a:lnTo>
                <a:lnTo>
                  <a:pt x="50565" y="65848"/>
                </a:lnTo>
                <a:lnTo>
                  <a:pt x="52263" y="65754"/>
                </a:lnTo>
                <a:close/>
                <a:moveTo>
                  <a:pt x="66697" y="61037"/>
                </a:moveTo>
                <a:lnTo>
                  <a:pt x="66603" y="61131"/>
                </a:lnTo>
                <a:lnTo>
                  <a:pt x="65848" y="61414"/>
                </a:lnTo>
                <a:lnTo>
                  <a:pt x="64999" y="61603"/>
                </a:lnTo>
                <a:lnTo>
                  <a:pt x="63018" y="61791"/>
                </a:lnTo>
                <a:lnTo>
                  <a:pt x="64905" y="61697"/>
                </a:lnTo>
                <a:lnTo>
                  <a:pt x="66508" y="61320"/>
                </a:lnTo>
                <a:lnTo>
                  <a:pt x="66037" y="61980"/>
                </a:lnTo>
                <a:lnTo>
                  <a:pt x="65471" y="62546"/>
                </a:lnTo>
                <a:lnTo>
                  <a:pt x="64810" y="63018"/>
                </a:lnTo>
                <a:lnTo>
                  <a:pt x="64056" y="63301"/>
                </a:lnTo>
                <a:lnTo>
                  <a:pt x="63301" y="63584"/>
                </a:lnTo>
                <a:lnTo>
                  <a:pt x="62452" y="63772"/>
                </a:lnTo>
                <a:lnTo>
                  <a:pt x="61509" y="63961"/>
                </a:lnTo>
                <a:lnTo>
                  <a:pt x="60565" y="64055"/>
                </a:lnTo>
                <a:lnTo>
                  <a:pt x="58678" y="64150"/>
                </a:lnTo>
                <a:lnTo>
                  <a:pt x="53018" y="64150"/>
                </a:lnTo>
                <a:lnTo>
                  <a:pt x="46037" y="64810"/>
                </a:lnTo>
                <a:lnTo>
                  <a:pt x="39528" y="65282"/>
                </a:lnTo>
                <a:lnTo>
                  <a:pt x="36320" y="65471"/>
                </a:lnTo>
                <a:lnTo>
                  <a:pt x="33018" y="65659"/>
                </a:lnTo>
                <a:lnTo>
                  <a:pt x="29622" y="65754"/>
                </a:lnTo>
                <a:lnTo>
                  <a:pt x="23962" y="65754"/>
                </a:lnTo>
                <a:lnTo>
                  <a:pt x="21698" y="65942"/>
                </a:lnTo>
                <a:lnTo>
                  <a:pt x="17264" y="66225"/>
                </a:lnTo>
                <a:lnTo>
                  <a:pt x="17830" y="66037"/>
                </a:lnTo>
                <a:lnTo>
                  <a:pt x="16698" y="65942"/>
                </a:lnTo>
                <a:lnTo>
                  <a:pt x="16509" y="65942"/>
                </a:lnTo>
                <a:lnTo>
                  <a:pt x="15094" y="66037"/>
                </a:lnTo>
                <a:lnTo>
                  <a:pt x="15660" y="66131"/>
                </a:lnTo>
                <a:lnTo>
                  <a:pt x="16132" y="66037"/>
                </a:lnTo>
                <a:lnTo>
                  <a:pt x="15943" y="66131"/>
                </a:lnTo>
                <a:lnTo>
                  <a:pt x="16604" y="66225"/>
                </a:lnTo>
                <a:lnTo>
                  <a:pt x="14434" y="66320"/>
                </a:lnTo>
                <a:lnTo>
                  <a:pt x="12170" y="66414"/>
                </a:lnTo>
                <a:lnTo>
                  <a:pt x="13773" y="66225"/>
                </a:lnTo>
                <a:lnTo>
                  <a:pt x="15000" y="66037"/>
                </a:lnTo>
                <a:lnTo>
                  <a:pt x="12453" y="66225"/>
                </a:lnTo>
                <a:lnTo>
                  <a:pt x="11604" y="66320"/>
                </a:lnTo>
                <a:lnTo>
                  <a:pt x="11604" y="66225"/>
                </a:lnTo>
                <a:lnTo>
                  <a:pt x="11887" y="66225"/>
                </a:lnTo>
                <a:lnTo>
                  <a:pt x="12736" y="66037"/>
                </a:lnTo>
                <a:lnTo>
                  <a:pt x="9906" y="66225"/>
                </a:lnTo>
                <a:lnTo>
                  <a:pt x="8962" y="66414"/>
                </a:lnTo>
                <a:lnTo>
                  <a:pt x="10000" y="66414"/>
                </a:lnTo>
                <a:lnTo>
                  <a:pt x="8396" y="66697"/>
                </a:lnTo>
                <a:lnTo>
                  <a:pt x="7830" y="66697"/>
                </a:lnTo>
                <a:lnTo>
                  <a:pt x="7358" y="66603"/>
                </a:lnTo>
                <a:lnTo>
                  <a:pt x="7075" y="66414"/>
                </a:lnTo>
                <a:lnTo>
                  <a:pt x="6792" y="66131"/>
                </a:lnTo>
                <a:lnTo>
                  <a:pt x="6604" y="65565"/>
                </a:lnTo>
                <a:lnTo>
                  <a:pt x="6604" y="64810"/>
                </a:lnTo>
                <a:lnTo>
                  <a:pt x="6415" y="66225"/>
                </a:lnTo>
                <a:lnTo>
                  <a:pt x="6509" y="64527"/>
                </a:lnTo>
                <a:lnTo>
                  <a:pt x="20188" y="64433"/>
                </a:lnTo>
                <a:lnTo>
                  <a:pt x="20188" y="64433"/>
                </a:lnTo>
                <a:lnTo>
                  <a:pt x="19434" y="64621"/>
                </a:lnTo>
                <a:lnTo>
                  <a:pt x="23585" y="64527"/>
                </a:lnTo>
                <a:lnTo>
                  <a:pt x="25660" y="64433"/>
                </a:lnTo>
                <a:lnTo>
                  <a:pt x="27641" y="64338"/>
                </a:lnTo>
                <a:lnTo>
                  <a:pt x="25754" y="64244"/>
                </a:lnTo>
                <a:lnTo>
                  <a:pt x="31132" y="63772"/>
                </a:lnTo>
                <a:lnTo>
                  <a:pt x="36698" y="63301"/>
                </a:lnTo>
                <a:lnTo>
                  <a:pt x="42264" y="62829"/>
                </a:lnTo>
                <a:lnTo>
                  <a:pt x="47830" y="62640"/>
                </a:lnTo>
                <a:lnTo>
                  <a:pt x="46414" y="62829"/>
                </a:lnTo>
                <a:lnTo>
                  <a:pt x="44999" y="63018"/>
                </a:lnTo>
                <a:lnTo>
                  <a:pt x="48867" y="62735"/>
                </a:lnTo>
                <a:lnTo>
                  <a:pt x="52358" y="62452"/>
                </a:lnTo>
                <a:lnTo>
                  <a:pt x="53207" y="62357"/>
                </a:lnTo>
                <a:lnTo>
                  <a:pt x="52452" y="62452"/>
                </a:lnTo>
                <a:lnTo>
                  <a:pt x="55660" y="62169"/>
                </a:lnTo>
                <a:lnTo>
                  <a:pt x="54056" y="62357"/>
                </a:lnTo>
                <a:lnTo>
                  <a:pt x="56320" y="62357"/>
                </a:lnTo>
                <a:lnTo>
                  <a:pt x="58395" y="62169"/>
                </a:lnTo>
                <a:lnTo>
                  <a:pt x="60471" y="61980"/>
                </a:lnTo>
                <a:lnTo>
                  <a:pt x="64622" y="61508"/>
                </a:lnTo>
                <a:lnTo>
                  <a:pt x="63584" y="61508"/>
                </a:lnTo>
                <a:lnTo>
                  <a:pt x="65188" y="61320"/>
                </a:lnTo>
                <a:lnTo>
                  <a:pt x="65942" y="61225"/>
                </a:lnTo>
                <a:lnTo>
                  <a:pt x="66697" y="61037"/>
                </a:lnTo>
                <a:close/>
                <a:moveTo>
                  <a:pt x="56131" y="0"/>
                </a:moveTo>
                <a:lnTo>
                  <a:pt x="54056" y="95"/>
                </a:lnTo>
                <a:lnTo>
                  <a:pt x="49999" y="472"/>
                </a:lnTo>
                <a:lnTo>
                  <a:pt x="49905" y="472"/>
                </a:lnTo>
                <a:lnTo>
                  <a:pt x="50188" y="378"/>
                </a:lnTo>
                <a:lnTo>
                  <a:pt x="46131" y="378"/>
                </a:lnTo>
                <a:lnTo>
                  <a:pt x="44999" y="566"/>
                </a:lnTo>
                <a:lnTo>
                  <a:pt x="45848" y="661"/>
                </a:lnTo>
                <a:lnTo>
                  <a:pt x="45848" y="661"/>
                </a:lnTo>
                <a:lnTo>
                  <a:pt x="45094" y="566"/>
                </a:lnTo>
                <a:lnTo>
                  <a:pt x="46037" y="661"/>
                </a:lnTo>
                <a:lnTo>
                  <a:pt x="45943" y="661"/>
                </a:lnTo>
                <a:lnTo>
                  <a:pt x="40377" y="849"/>
                </a:lnTo>
                <a:lnTo>
                  <a:pt x="34622" y="1038"/>
                </a:lnTo>
                <a:lnTo>
                  <a:pt x="34245" y="1038"/>
                </a:lnTo>
                <a:lnTo>
                  <a:pt x="30943" y="1227"/>
                </a:lnTo>
                <a:lnTo>
                  <a:pt x="29905" y="1132"/>
                </a:lnTo>
                <a:lnTo>
                  <a:pt x="28679" y="1227"/>
                </a:lnTo>
                <a:lnTo>
                  <a:pt x="26132" y="1510"/>
                </a:lnTo>
                <a:lnTo>
                  <a:pt x="20566" y="1887"/>
                </a:lnTo>
                <a:lnTo>
                  <a:pt x="20094" y="1887"/>
                </a:lnTo>
                <a:lnTo>
                  <a:pt x="19434" y="1793"/>
                </a:lnTo>
                <a:lnTo>
                  <a:pt x="19245" y="1793"/>
                </a:lnTo>
                <a:lnTo>
                  <a:pt x="19434" y="1887"/>
                </a:lnTo>
                <a:lnTo>
                  <a:pt x="19811" y="1981"/>
                </a:lnTo>
                <a:lnTo>
                  <a:pt x="17453" y="2170"/>
                </a:lnTo>
                <a:lnTo>
                  <a:pt x="12830" y="2170"/>
                </a:lnTo>
                <a:lnTo>
                  <a:pt x="11415" y="2359"/>
                </a:lnTo>
                <a:lnTo>
                  <a:pt x="8962" y="2547"/>
                </a:lnTo>
                <a:lnTo>
                  <a:pt x="8113" y="3113"/>
                </a:lnTo>
                <a:lnTo>
                  <a:pt x="7170" y="3302"/>
                </a:lnTo>
                <a:lnTo>
                  <a:pt x="5377" y="3679"/>
                </a:lnTo>
                <a:lnTo>
                  <a:pt x="4245" y="3868"/>
                </a:lnTo>
                <a:lnTo>
                  <a:pt x="4245" y="3113"/>
                </a:lnTo>
                <a:lnTo>
                  <a:pt x="4151" y="3868"/>
                </a:lnTo>
                <a:lnTo>
                  <a:pt x="3774" y="4057"/>
                </a:lnTo>
                <a:lnTo>
                  <a:pt x="3585" y="4151"/>
                </a:lnTo>
                <a:lnTo>
                  <a:pt x="3396" y="4340"/>
                </a:lnTo>
                <a:lnTo>
                  <a:pt x="3208" y="4623"/>
                </a:lnTo>
                <a:lnTo>
                  <a:pt x="2925" y="5472"/>
                </a:lnTo>
                <a:lnTo>
                  <a:pt x="2453" y="7076"/>
                </a:lnTo>
                <a:lnTo>
                  <a:pt x="2264" y="7830"/>
                </a:lnTo>
                <a:lnTo>
                  <a:pt x="2076" y="8585"/>
                </a:lnTo>
                <a:lnTo>
                  <a:pt x="1793" y="10283"/>
                </a:lnTo>
                <a:lnTo>
                  <a:pt x="1698" y="12075"/>
                </a:lnTo>
                <a:lnTo>
                  <a:pt x="1698" y="13868"/>
                </a:lnTo>
                <a:lnTo>
                  <a:pt x="1793" y="17547"/>
                </a:lnTo>
                <a:lnTo>
                  <a:pt x="1793" y="19339"/>
                </a:lnTo>
                <a:lnTo>
                  <a:pt x="1793" y="20943"/>
                </a:lnTo>
                <a:lnTo>
                  <a:pt x="849" y="42735"/>
                </a:lnTo>
                <a:lnTo>
                  <a:pt x="0" y="64527"/>
                </a:lnTo>
                <a:lnTo>
                  <a:pt x="5094" y="64527"/>
                </a:lnTo>
                <a:lnTo>
                  <a:pt x="5377" y="66131"/>
                </a:lnTo>
                <a:lnTo>
                  <a:pt x="5472" y="66603"/>
                </a:lnTo>
                <a:lnTo>
                  <a:pt x="5755" y="66980"/>
                </a:lnTo>
                <a:lnTo>
                  <a:pt x="6038" y="67263"/>
                </a:lnTo>
                <a:lnTo>
                  <a:pt x="6415" y="67546"/>
                </a:lnTo>
                <a:lnTo>
                  <a:pt x="7736" y="67923"/>
                </a:lnTo>
                <a:lnTo>
                  <a:pt x="9057" y="68206"/>
                </a:lnTo>
                <a:lnTo>
                  <a:pt x="10377" y="68395"/>
                </a:lnTo>
                <a:lnTo>
                  <a:pt x="11887" y="68584"/>
                </a:lnTo>
                <a:lnTo>
                  <a:pt x="16887" y="68584"/>
                </a:lnTo>
                <a:lnTo>
                  <a:pt x="20377" y="68301"/>
                </a:lnTo>
                <a:lnTo>
                  <a:pt x="27547" y="67640"/>
                </a:lnTo>
                <a:lnTo>
                  <a:pt x="30849" y="67357"/>
                </a:lnTo>
                <a:lnTo>
                  <a:pt x="33867" y="67169"/>
                </a:lnTo>
                <a:lnTo>
                  <a:pt x="38396" y="66980"/>
                </a:lnTo>
                <a:lnTo>
                  <a:pt x="42924" y="66603"/>
                </a:lnTo>
                <a:lnTo>
                  <a:pt x="51792" y="65942"/>
                </a:lnTo>
                <a:lnTo>
                  <a:pt x="53112" y="65754"/>
                </a:lnTo>
                <a:lnTo>
                  <a:pt x="53301" y="65754"/>
                </a:lnTo>
                <a:lnTo>
                  <a:pt x="55282" y="65565"/>
                </a:lnTo>
                <a:lnTo>
                  <a:pt x="61697" y="64999"/>
                </a:lnTo>
                <a:lnTo>
                  <a:pt x="62546" y="64905"/>
                </a:lnTo>
                <a:lnTo>
                  <a:pt x="64716" y="64810"/>
                </a:lnTo>
                <a:lnTo>
                  <a:pt x="60943" y="65376"/>
                </a:lnTo>
                <a:lnTo>
                  <a:pt x="64433" y="65093"/>
                </a:lnTo>
                <a:lnTo>
                  <a:pt x="65754" y="64810"/>
                </a:lnTo>
                <a:lnTo>
                  <a:pt x="66225" y="64716"/>
                </a:lnTo>
                <a:lnTo>
                  <a:pt x="66697" y="64527"/>
                </a:lnTo>
                <a:lnTo>
                  <a:pt x="67169" y="64244"/>
                </a:lnTo>
                <a:lnTo>
                  <a:pt x="67452" y="63867"/>
                </a:lnTo>
                <a:lnTo>
                  <a:pt x="67829" y="63489"/>
                </a:lnTo>
                <a:lnTo>
                  <a:pt x="68018" y="63018"/>
                </a:lnTo>
                <a:lnTo>
                  <a:pt x="68301" y="62452"/>
                </a:lnTo>
                <a:lnTo>
                  <a:pt x="68490" y="61791"/>
                </a:lnTo>
                <a:lnTo>
                  <a:pt x="68678" y="60093"/>
                </a:lnTo>
                <a:lnTo>
                  <a:pt x="68961" y="59622"/>
                </a:lnTo>
                <a:lnTo>
                  <a:pt x="69150" y="59056"/>
                </a:lnTo>
                <a:lnTo>
                  <a:pt x="69339" y="58490"/>
                </a:lnTo>
                <a:lnTo>
                  <a:pt x="69433" y="57829"/>
                </a:lnTo>
                <a:lnTo>
                  <a:pt x="69527" y="56225"/>
                </a:lnTo>
                <a:lnTo>
                  <a:pt x="69527" y="54622"/>
                </a:lnTo>
                <a:lnTo>
                  <a:pt x="69339" y="54150"/>
                </a:lnTo>
                <a:lnTo>
                  <a:pt x="69244" y="52358"/>
                </a:lnTo>
                <a:lnTo>
                  <a:pt x="69999" y="46980"/>
                </a:lnTo>
                <a:lnTo>
                  <a:pt x="70754" y="41792"/>
                </a:lnTo>
                <a:lnTo>
                  <a:pt x="71414" y="36603"/>
                </a:lnTo>
                <a:lnTo>
                  <a:pt x="71697" y="34150"/>
                </a:lnTo>
                <a:lnTo>
                  <a:pt x="71886" y="31698"/>
                </a:lnTo>
                <a:lnTo>
                  <a:pt x="71603" y="33113"/>
                </a:lnTo>
                <a:lnTo>
                  <a:pt x="71603" y="32264"/>
                </a:lnTo>
                <a:lnTo>
                  <a:pt x="71508" y="31509"/>
                </a:lnTo>
                <a:lnTo>
                  <a:pt x="71320" y="29717"/>
                </a:lnTo>
                <a:lnTo>
                  <a:pt x="71225" y="28868"/>
                </a:lnTo>
                <a:lnTo>
                  <a:pt x="71131" y="28019"/>
                </a:lnTo>
                <a:lnTo>
                  <a:pt x="71225" y="27264"/>
                </a:lnTo>
                <a:lnTo>
                  <a:pt x="71414" y="26603"/>
                </a:lnTo>
                <a:lnTo>
                  <a:pt x="71558" y="26891"/>
                </a:lnTo>
                <a:lnTo>
                  <a:pt x="71131" y="22453"/>
                </a:lnTo>
                <a:lnTo>
                  <a:pt x="71320" y="23113"/>
                </a:lnTo>
                <a:lnTo>
                  <a:pt x="71037" y="21132"/>
                </a:lnTo>
                <a:lnTo>
                  <a:pt x="70754" y="19056"/>
                </a:lnTo>
                <a:lnTo>
                  <a:pt x="69999" y="15094"/>
                </a:lnTo>
                <a:lnTo>
                  <a:pt x="70376" y="16415"/>
                </a:lnTo>
                <a:lnTo>
                  <a:pt x="69999" y="12830"/>
                </a:lnTo>
                <a:lnTo>
                  <a:pt x="69622" y="10566"/>
                </a:lnTo>
                <a:lnTo>
                  <a:pt x="69150" y="8208"/>
                </a:lnTo>
                <a:lnTo>
                  <a:pt x="68584" y="5944"/>
                </a:lnTo>
                <a:lnTo>
                  <a:pt x="68207" y="4906"/>
                </a:lnTo>
                <a:lnTo>
                  <a:pt x="67829" y="3868"/>
                </a:lnTo>
                <a:lnTo>
                  <a:pt x="67452" y="3019"/>
                </a:lnTo>
                <a:lnTo>
                  <a:pt x="66980" y="2264"/>
                </a:lnTo>
                <a:lnTo>
                  <a:pt x="66508" y="1604"/>
                </a:lnTo>
                <a:lnTo>
                  <a:pt x="65942" y="1227"/>
                </a:lnTo>
                <a:lnTo>
                  <a:pt x="64999" y="849"/>
                </a:lnTo>
                <a:lnTo>
                  <a:pt x="64150" y="661"/>
                </a:lnTo>
                <a:lnTo>
                  <a:pt x="62263" y="283"/>
                </a:lnTo>
                <a:lnTo>
                  <a:pt x="60282" y="95"/>
                </a:lnTo>
                <a:lnTo>
                  <a:pt x="58207" y="0"/>
                </a:lnTo>
                <a:close/>
              </a:path>
            </a:pathLst>
          </a:custGeom>
          <a:solidFill>
            <a:srgbClr val="92D050"/>
          </a:solidFill>
          <a:ln>
            <a:noFill/>
          </a:ln>
        </p:spPr>
        <p:txBody>
          <a:bodyPr lIns="91425" tIns="91425" rIns="91425" bIns="91425" anchor="ctr" anchorCtr="0">
            <a:noAutofit/>
          </a:bodyPr>
          <a:lstStyle/>
          <a:p>
            <a:pPr lvl="0">
              <a:spcBef>
                <a:spcPts val="0"/>
              </a:spcBef>
              <a:buNone/>
            </a:pPr>
            <a:endParaRPr sz="600" dirty="0">
              <a:solidFill>
                <a:schemeClr val="bg1"/>
              </a:solidFill>
            </a:endParaRPr>
          </a:p>
        </p:txBody>
      </p:sp>
      <p:sp>
        <p:nvSpPr>
          <p:cNvPr id="5" name="Rectangle 4"/>
          <p:cNvSpPr/>
          <p:nvPr/>
        </p:nvSpPr>
        <p:spPr>
          <a:xfrm>
            <a:off x="3310120" y="3007314"/>
            <a:ext cx="2523760" cy="2031325"/>
          </a:xfrm>
          <a:prstGeom prst="rect">
            <a:avLst/>
          </a:prstGeom>
        </p:spPr>
        <p:txBody>
          <a:bodyPr wrap="square">
            <a:spAutoFit/>
          </a:bodyPr>
          <a:lstStyle/>
          <a:p>
            <a:r>
              <a:rPr lang="en-US" sz="1800" dirty="0">
                <a:solidFill>
                  <a:schemeClr val="bg1"/>
                </a:solidFill>
                <a:latin typeface="Calibri" panose="020F0502020204030204" pitchFamily="34" charset="0"/>
              </a:rPr>
              <a:t>“…the videos were very important to watch before class.  It gives your mind a head start and you can take your time going through the lessons.”</a:t>
            </a:r>
          </a:p>
        </p:txBody>
      </p:sp>
    </p:spTree>
    <p:extLst>
      <p:ext uri="{BB962C8B-B14F-4D97-AF65-F5344CB8AC3E}">
        <p14:creationId xmlns:p14="http://schemas.microsoft.com/office/powerpoint/2010/main" val="236853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ctrTitle" idx="4294967295"/>
          </p:nvPr>
        </p:nvSpPr>
        <p:spPr>
          <a:xfrm>
            <a:off x="1822500" y="1202350"/>
            <a:ext cx="5457000" cy="1159799"/>
          </a:xfrm>
          <a:prstGeom prst="rect">
            <a:avLst/>
          </a:prstGeom>
        </p:spPr>
        <p:txBody>
          <a:bodyPr lIns="91425" tIns="91425" rIns="91425" bIns="91425" anchor="t" anchorCtr="0">
            <a:noAutofit/>
          </a:bodyPr>
          <a:lstStyle/>
          <a:p>
            <a:pPr lvl="0" rtl="0">
              <a:spcBef>
                <a:spcPts val="0"/>
              </a:spcBef>
              <a:buNone/>
            </a:pPr>
            <a:r>
              <a:rPr lang="en" sz="4800"/>
              <a:t>thanks!</a:t>
            </a:r>
          </a:p>
        </p:txBody>
      </p:sp>
      <p:sp>
        <p:nvSpPr>
          <p:cNvPr id="268" name="Shape 268"/>
          <p:cNvSpPr txBox="1">
            <a:spLocks noGrp="1"/>
          </p:cNvSpPr>
          <p:nvPr>
            <p:ph type="subTitle" idx="4294967295"/>
          </p:nvPr>
        </p:nvSpPr>
        <p:spPr>
          <a:xfrm>
            <a:off x="1275150" y="2376678"/>
            <a:ext cx="6593700" cy="2327099"/>
          </a:xfrm>
          <a:prstGeom prst="rect">
            <a:avLst/>
          </a:prstGeom>
        </p:spPr>
        <p:txBody>
          <a:bodyPr lIns="91425" tIns="91425" rIns="91425" bIns="91425" anchor="t" anchorCtr="0">
            <a:noAutofit/>
          </a:bodyPr>
          <a:lstStyle/>
          <a:p>
            <a:pPr lvl="0" algn="ctr" rtl="0">
              <a:spcBef>
                <a:spcPts val="0"/>
              </a:spcBef>
              <a:buNone/>
            </a:pPr>
            <a:r>
              <a:rPr lang="en" sz="3600" b="1" dirty="0"/>
              <a:t>Any questions?</a:t>
            </a:r>
          </a:p>
          <a:p>
            <a:pPr lvl="0" algn="ctr" rtl="0">
              <a:spcBef>
                <a:spcPts val="0"/>
              </a:spcBef>
              <a:buNone/>
            </a:pPr>
            <a:endParaRPr dirty="0">
              <a:solidFill>
                <a:schemeClr val="lt1"/>
              </a:solidFill>
            </a:endParaRPr>
          </a:p>
          <a:p>
            <a:pPr lvl="0" algn="ctr" rtl="0">
              <a:spcBef>
                <a:spcPts val="0"/>
              </a:spcBef>
              <a:buNone/>
            </a:pPr>
            <a:r>
              <a:rPr lang="en" dirty="0">
                <a:solidFill>
                  <a:schemeClr val="lt1"/>
                </a:solidFill>
              </a:rPr>
              <a:t>Tiffany Lewis</a:t>
            </a:r>
          </a:p>
          <a:p>
            <a:pPr lvl="0" algn="ctr" rtl="0">
              <a:spcBef>
                <a:spcPts val="0"/>
              </a:spcBef>
              <a:buNone/>
            </a:pPr>
            <a:r>
              <a:rPr lang="en" dirty="0">
                <a:solidFill>
                  <a:schemeClr val="lt1"/>
                </a:solidFill>
              </a:rPr>
              <a:t>Indian River State College</a:t>
            </a:r>
          </a:p>
          <a:p>
            <a:pPr lvl="0" algn="ctr" rtl="0">
              <a:spcBef>
                <a:spcPts val="0"/>
              </a:spcBef>
              <a:buNone/>
            </a:pPr>
            <a:r>
              <a:rPr lang="en" dirty="0">
                <a:solidFill>
                  <a:schemeClr val="lt1"/>
                </a:solidFill>
              </a:rPr>
              <a:t>772-462-7634</a:t>
            </a:r>
          </a:p>
          <a:p>
            <a:pPr lvl="0" algn="ctr" rtl="0">
              <a:spcBef>
                <a:spcPts val="0"/>
              </a:spcBef>
              <a:buNone/>
            </a:pPr>
            <a:r>
              <a:rPr lang="en-US" dirty="0">
                <a:solidFill>
                  <a:schemeClr val="lt1"/>
                </a:solidFill>
              </a:rPr>
              <a:t>tlewis-irsc.weebly.com</a:t>
            </a:r>
            <a:endParaRPr lang="en" dirty="0">
              <a:solidFill>
                <a:schemeClr val="lt1"/>
              </a:solidFill>
            </a:endParaRPr>
          </a:p>
          <a:p>
            <a:pPr lvl="0" algn="ctr" rtl="0">
              <a:spcBef>
                <a:spcPts val="0"/>
              </a:spcBef>
              <a:buNone/>
            </a:pPr>
            <a:r>
              <a:rPr lang="en" dirty="0">
                <a:solidFill>
                  <a:schemeClr val="lt1"/>
                </a:solidFill>
                <a:hlinkClick r:id="rId3"/>
              </a:rPr>
              <a:t>tlewis@irsc.edu</a:t>
            </a:r>
            <a:r>
              <a:rPr lang="en" dirty="0">
                <a:solidFill>
                  <a:schemeClr val="lt1"/>
                </a:solidFill>
              </a:rPr>
              <a:t> </a:t>
            </a:r>
          </a:p>
        </p:txBody>
      </p:sp>
      <p:sp>
        <p:nvSpPr>
          <p:cNvPr id="269" name="Shape 269"/>
          <p:cNvSpPr/>
          <p:nvPr/>
        </p:nvSpPr>
        <p:spPr>
          <a:xfrm>
            <a:off x="4207273" y="603475"/>
            <a:ext cx="687463" cy="691589"/>
          </a:xfrm>
          <a:custGeom>
            <a:avLst/>
            <a:gdLst/>
            <a:ahLst/>
            <a:cxnLst/>
            <a:rect l="0" t="0" r="0" b="0"/>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
        <p:nvSpPr>
          <p:cNvPr id="270" name="Shape 270"/>
          <p:cNvSpPr/>
          <p:nvPr/>
        </p:nvSpPr>
        <p:spPr>
          <a:xfrm>
            <a:off x="3799401" y="2051575"/>
            <a:ext cx="1442480" cy="102977"/>
          </a:xfrm>
          <a:custGeom>
            <a:avLst/>
            <a:gdLst/>
            <a:ahLst/>
            <a:cxnLst/>
            <a:rect l="0" t="0" r="0" b="0"/>
            <a:pathLst>
              <a:path w="27831" h="2831" extrusionOk="0">
                <a:moveTo>
                  <a:pt x="27264" y="944"/>
                </a:moveTo>
                <a:lnTo>
                  <a:pt x="27359" y="1086"/>
                </a:lnTo>
                <a:lnTo>
                  <a:pt x="27359" y="944"/>
                </a:lnTo>
                <a:close/>
                <a:moveTo>
                  <a:pt x="27359" y="1086"/>
                </a:moveTo>
                <a:lnTo>
                  <a:pt x="27359" y="1133"/>
                </a:lnTo>
                <a:lnTo>
                  <a:pt x="27372" y="1106"/>
                </a:lnTo>
                <a:lnTo>
                  <a:pt x="27372" y="1106"/>
                </a:lnTo>
                <a:lnTo>
                  <a:pt x="27359" y="1086"/>
                </a:lnTo>
                <a:close/>
                <a:moveTo>
                  <a:pt x="27453" y="944"/>
                </a:moveTo>
                <a:lnTo>
                  <a:pt x="27372" y="1106"/>
                </a:lnTo>
                <a:lnTo>
                  <a:pt x="27372" y="1106"/>
                </a:lnTo>
                <a:lnTo>
                  <a:pt x="27453" y="1227"/>
                </a:lnTo>
                <a:lnTo>
                  <a:pt x="27453" y="944"/>
                </a:lnTo>
                <a:close/>
                <a:moveTo>
                  <a:pt x="27642" y="1039"/>
                </a:moveTo>
                <a:lnTo>
                  <a:pt x="27453" y="1227"/>
                </a:lnTo>
                <a:lnTo>
                  <a:pt x="27453" y="1322"/>
                </a:lnTo>
                <a:lnTo>
                  <a:pt x="27453" y="1416"/>
                </a:lnTo>
                <a:lnTo>
                  <a:pt x="27830" y="1416"/>
                </a:lnTo>
                <a:lnTo>
                  <a:pt x="27830" y="1227"/>
                </a:lnTo>
                <a:lnTo>
                  <a:pt x="27736" y="1322"/>
                </a:lnTo>
                <a:lnTo>
                  <a:pt x="27736" y="1227"/>
                </a:lnTo>
                <a:lnTo>
                  <a:pt x="27736" y="1133"/>
                </a:lnTo>
                <a:lnTo>
                  <a:pt x="27642" y="1039"/>
                </a:lnTo>
                <a:close/>
                <a:moveTo>
                  <a:pt x="20189" y="1"/>
                </a:moveTo>
                <a:lnTo>
                  <a:pt x="20095" y="190"/>
                </a:lnTo>
                <a:lnTo>
                  <a:pt x="20000" y="95"/>
                </a:lnTo>
                <a:lnTo>
                  <a:pt x="19906" y="284"/>
                </a:lnTo>
                <a:lnTo>
                  <a:pt x="19812" y="473"/>
                </a:lnTo>
                <a:lnTo>
                  <a:pt x="19529" y="284"/>
                </a:lnTo>
                <a:lnTo>
                  <a:pt x="19340" y="95"/>
                </a:lnTo>
                <a:lnTo>
                  <a:pt x="19246" y="95"/>
                </a:lnTo>
                <a:lnTo>
                  <a:pt x="19246" y="190"/>
                </a:lnTo>
                <a:lnTo>
                  <a:pt x="19151" y="378"/>
                </a:lnTo>
                <a:lnTo>
                  <a:pt x="19434" y="190"/>
                </a:lnTo>
                <a:lnTo>
                  <a:pt x="19246" y="473"/>
                </a:lnTo>
                <a:lnTo>
                  <a:pt x="19434" y="378"/>
                </a:lnTo>
                <a:lnTo>
                  <a:pt x="19434" y="567"/>
                </a:lnTo>
                <a:lnTo>
                  <a:pt x="19151" y="567"/>
                </a:lnTo>
                <a:lnTo>
                  <a:pt x="19151" y="190"/>
                </a:lnTo>
                <a:lnTo>
                  <a:pt x="19057" y="95"/>
                </a:lnTo>
                <a:lnTo>
                  <a:pt x="18963" y="95"/>
                </a:lnTo>
                <a:lnTo>
                  <a:pt x="18774" y="284"/>
                </a:lnTo>
                <a:lnTo>
                  <a:pt x="18680" y="473"/>
                </a:lnTo>
                <a:lnTo>
                  <a:pt x="18585" y="378"/>
                </a:lnTo>
                <a:lnTo>
                  <a:pt x="18491" y="190"/>
                </a:lnTo>
                <a:lnTo>
                  <a:pt x="18397" y="378"/>
                </a:lnTo>
                <a:lnTo>
                  <a:pt x="17925" y="567"/>
                </a:lnTo>
                <a:lnTo>
                  <a:pt x="18019" y="284"/>
                </a:lnTo>
                <a:lnTo>
                  <a:pt x="17831" y="378"/>
                </a:lnTo>
                <a:lnTo>
                  <a:pt x="17642" y="567"/>
                </a:lnTo>
                <a:lnTo>
                  <a:pt x="17642" y="661"/>
                </a:lnTo>
                <a:lnTo>
                  <a:pt x="17453" y="567"/>
                </a:lnTo>
                <a:lnTo>
                  <a:pt x="17170" y="473"/>
                </a:lnTo>
                <a:lnTo>
                  <a:pt x="16699" y="473"/>
                </a:lnTo>
                <a:lnTo>
                  <a:pt x="16699" y="567"/>
                </a:lnTo>
                <a:lnTo>
                  <a:pt x="16604" y="661"/>
                </a:lnTo>
                <a:lnTo>
                  <a:pt x="16416" y="378"/>
                </a:lnTo>
                <a:lnTo>
                  <a:pt x="16227" y="378"/>
                </a:lnTo>
                <a:lnTo>
                  <a:pt x="15661" y="661"/>
                </a:lnTo>
                <a:lnTo>
                  <a:pt x="15661" y="473"/>
                </a:lnTo>
                <a:lnTo>
                  <a:pt x="15567" y="756"/>
                </a:lnTo>
                <a:lnTo>
                  <a:pt x="15378" y="473"/>
                </a:lnTo>
                <a:lnTo>
                  <a:pt x="15567" y="473"/>
                </a:lnTo>
                <a:lnTo>
                  <a:pt x="15472" y="378"/>
                </a:lnTo>
                <a:lnTo>
                  <a:pt x="15378" y="378"/>
                </a:lnTo>
                <a:lnTo>
                  <a:pt x="15189" y="473"/>
                </a:lnTo>
                <a:lnTo>
                  <a:pt x="15000" y="756"/>
                </a:lnTo>
                <a:lnTo>
                  <a:pt x="14906" y="661"/>
                </a:lnTo>
                <a:lnTo>
                  <a:pt x="14812" y="473"/>
                </a:lnTo>
                <a:lnTo>
                  <a:pt x="14529" y="756"/>
                </a:lnTo>
                <a:lnTo>
                  <a:pt x="14623" y="567"/>
                </a:lnTo>
                <a:lnTo>
                  <a:pt x="14529" y="661"/>
                </a:lnTo>
                <a:lnTo>
                  <a:pt x="14340" y="756"/>
                </a:lnTo>
                <a:lnTo>
                  <a:pt x="14340" y="567"/>
                </a:lnTo>
                <a:lnTo>
                  <a:pt x="14246" y="473"/>
                </a:lnTo>
                <a:lnTo>
                  <a:pt x="13963" y="378"/>
                </a:lnTo>
                <a:lnTo>
                  <a:pt x="13585" y="284"/>
                </a:lnTo>
                <a:lnTo>
                  <a:pt x="13302" y="284"/>
                </a:lnTo>
                <a:lnTo>
                  <a:pt x="13302" y="378"/>
                </a:lnTo>
                <a:lnTo>
                  <a:pt x="13302" y="473"/>
                </a:lnTo>
                <a:lnTo>
                  <a:pt x="13208" y="473"/>
                </a:lnTo>
                <a:lnTo>
                  <a:pt x="13208" y="661"/>
                </a:lnTo>
                <a:lnTo>
                  <a:pt x="13114" y="661"/>
                </a:lnTo>
                <a:lnTo>
                  <a:pt x="13019" y="567"/>
                </a:lnTo>
                <a:lnTo>
                  <a:pt x="12925" y="378"/>
                </a:lnTo>
                <a:lnTo>
                  <a:pt x="12831" y="95"/>
                </a:lnTo>
                <a:lnTo>
                  <a:pt x="12831" y="378"/>
                </a:lnTo>
                <a:lnTo>
                  <a:pt x="12736" y="378"/>
                </a:lnTo>
                <a:lnTo>
                  <a:pt x="12642" y="284"/>
                </a:lnTo>
                <a:lnTo>
                  <a:pt x="12548" y="190"/>
                </a:lnTo>
                <a:lnTo>
                  <a:pt x="12265" y="190"/>
                </a:lnTo>
                <a:lnTo>
                  <a:pt x="12170" y="473"/>
                </a:lnTo>
                <a:lnTo>
                  <a:pt x="12076" y="378"/>
                </a:lnTo>
                <a:lnTo>
                  <a:pt x="11887" y="284"/>
                </a:lnTo>
                <a:lnTo>
                  <a:pt x="11510" y="378"/>
                </a:lnTo>
                <a:lnTo>
                  <a:pt x="10755" y="661"/>
                </a:lnTo>
                <a:lnTo>
                  <a:pt x="10661" y="473"/>
                </a:lnTo>
                <a:lnTo>
                  <a:pt x="10567" y="378"/>
                </a:lnTo>
                <a:lnTo>
                  <a:pt x="10095" y="378"/>
                </a:lnTo>
                <a:lnTo>
                  <a:pt x="9529" y="473"/>
                </a:lnTo>
                <a:lnTo>
                  <a:pt x="9340" y="473"/>
                </a:lnTo>
                <a:lnTo>
                  <a:pt x="9152" y="378"/>
                </a:lnTo>
                <a:lnTo>
                  <a:pt x="9152" y="473"/>
                </a:lnTo>
                <a:lnTo>
                  <a:pt x="9152" y="567"/>
                </a:lnTo>
                <a:lnTo>
                  <a:pt x="8963" y="661"/>
                </a:lnTo>
                <a:lnTo>
                  <a:pt x="8869" y="567"/>
                </a:lnTo>
                <a:lnTo>
                  <a:pt x="8680" y="473"/>
                </a:lnTo>
                <a:lnTo>
                  <a:pt x="8680" y="756"/>
                </a:lnTo>
                <a:lnTo>
                  <a:pt x="8491" y="661"/>
                </a:lnTo>
                <a:lnTo>
                  <a:pt x="8208" y="567"/>
                </a:lnTo>
                <a:lnTo>
                  <a:pt x="7925" y="661"/>
                </a:lnTo>
                <a:lnTo>
                  <a:pt x="7831" y="756"/>
                </a:lnTo>
                <a:lnTo>
                  <a:pt x="7548" y="567"/>
                </a:lnTo>
                <a:lnTo>
                  <a:pt x="7359" y="473"/>
                </a:lnTo>
                <a:lnTo>
                  <a:pt x="7170" y="944"/>
                </a:lnTo>
                <a:lnTo>
                  <a:pt x="6982" y="661"/>
                </a:lnTo>
                <a:lnTo>
                  <a:pt x="6793" y="661"/>
                </a:lnTo>
                <a:lnTo>
                  <a:pt x="6604" y="756"/>
                </a:lnTo>
                <a:lnTo>
                  <a:pt x="6510" y="661"/>
                </a:lnTo>
                <a:lnTo>
                  <a:pt x="6416" y="756"/>
                </a:lnTo>
                <a:lnTo>
                  <a:pt x="6038" y="944"/>
                </a:lnTo>
                <a:lnTo>
                  <a:pt x="6038" y="1039"/>
                </a:lnTo>
                <a:lnTo>
                  <a:pt x="5850" y="1133"/>
                </a:lnTo>
                <a:lnTo>
                  <a:pt x="5850" y="1039"/>
                </a:lnTo>
                <a:lnTo>
                  <a:pt x="5755" y="1039"/>
                </a:lnTo>
                <a:lnTo>
                  <a:pt x="5567" y="1227"/>
                </a:lnTo>
                <a:lnTo>
                  <a:pt x="5472" y="1227"/>
                </a:lnTo>
                <a:lnTo>
                  <a:pt x="5378" y="1039"/>
                </a:lnTo>
                <a:lnTo>
                  <a:pt x="5378" y="1133"/>
                </a:lnTo>
                <a:lnTo>
                  <a:pt x="5189" y="1227"/>
                </a:lnTo>
                <a:lnTo>
                  <a:pt x="5095" y="1133"/>
                </a:lnTo>
                <a:lnTo>
                  <a:pt x="4906" y="1039"/>
                </a:lnTo>
                <a:lnTo>
                  <a:pt x="5189" y="1039"/>
                </a:lnTo>
                <a:lnTo>
                  <a:pt x="5095" y="944"/>
                </a:lnTo>
                <a:lnTo>
                  <a:pt x="5095" y="756"/>
                </a:lnTo>
                <a:lnTo>
                  <a:pt x="5001" y="944"/>
                </a:lnTo>
                <a:lnTo>
                  <a:pt x="4529" y="944"/>
                </a:lnTo>
                <a:lnTo>
                  <a:pt x="4529" y="1133"/>
                </a:lnTo>
                <a:lnTo>
                  <a:pt x="4718" y="1133"/>
                </a:lnTo>
                <a:lnTo>
                  <a:pt x="4623" y="1227"/>
                </a:lnTo>
                <a:lnTo>
                  <a:pt x="4623" y="1133"/>
                </a:lnTo>
                <a:lnTo>
                  <a:pt x="4529" y="1416"/>
                </a:lnTo>
                <a:lnTo>
                  <a:pt x="4340" y="1227"/>
                </a:lnTo>
                <a:lnTo>
                  <a:pt x="4152" y="1039"/>
                </a:lnTo>
                <a:lnTo>
                  <a:pt x="3963" y="1039"/>
                </a:lnTo>
                <a:lnTo>
                  <a:pt x="3774" y="1416"/>
                </a:lnTo>
                <a:lnTo>
                  <a:pt x="3774" y="1322"/>
                </a:lnTo>
                <a:lnTo>
                  <a:pt x="3774" y="1227"/>
                </a:lnTo>
                <a:lnTo>
                  <a:pt x="3680" y="1322"/>
                </a:lnTo>
                <a:lnTo>
                  <a:pt x="3586" y="1510"/>
                </a:lnTo>
                <a:lnTo>
                  <a:pt x="3208" y="1416"/>
                </a:lnTo>
                <a:lnTo>
                  <a:pt x="2454" y="1416"/>
                </a:lnTo>
                <a:lnTo>
                  <a:pt x="1793" y="1510"/>
                </a:lnTo>
                <a:lnTo>
                  <a:pt x="1510" y="1605"/>
                </a:lnTo>
                <a:lnTo>
                  <a:pt x="1321" y="1699"/>
                </a:lnTo>
                <a:lnTo>
                  <a:pt x="1321" y="1605"/>
                </a:lnTo>
                <a:lnTo>
                  <a:pt x="1038" y="1699"/>
                </a:lnTo>
                <a:lnTo>
                  <a:pt x="755" y="1793"/>
                </a:lnTo>
                <a:lnTo>
                  <a:pt x="567" y="1793"/>
                </a:lnTo>
                <a:lnTo>
                  <a:pt x="378" y="1888"/>
                </a:lnTo>
                <a:lnTo>
                  <a:pt x="284" y="1699"/>
                </a:lnTo>
                <a:lnTo>
                  <a:pt x="95" y="1605"/>
                </a:lnTo>
                <a:lnTo>
                  <a:pt x="1" y="1793"/>
                </a:lnTo>
                <a:lnTo>
                  <a:pt x="1" y="2076"/>
                </a:lnTo>
                <a:lnTo>
                  <a:pt x="95" y="2548"/>
                </a:lnTo>
                <a:lnTo>
                  <a:pt x="189" y="2831"/>
                </a:lnTo>
                <a:lnTo>
                  <a:pt x="284" y="2737"/>
                </a:lnTo>
                <a:lnTo>
                  <a:pt x="472" y="2831"/>
                </a:lnTo>
                <a:lnTo>
                  <a:pt x="567" y="2548"/>
                </a:lnTo>
                <a:lnTo>
                  <a:pt x="661" y="2642"/>
                </a:lnTo>
                <a:lnTo>
                  <a:pt x="661" y="2737"/>
                </a:lnTo>
                <a:lnTo>
                  <a:pt x="755" y="2642"/>
                </a:lnTo>
                <a:lnTo>
                  <a:pt x="944" y="2548"/>
                </a:lnTo>
                <a:lnTo>
                  <a:pt x="1227" y="2548"/>
                </a:lnTo>
                <a:lnTo>
                  <a:pt x="1227" y="2642"/>
                </a:lnTo>
                <a:lnTo>
                  <a:pt x="1321" y="2737"/>
                </a:lnTo>
                <a:lnTo>
                  <a:pt x="1416" y="2831"/>
                </a:lnTo>
                <a:lnTo>
                  <a:pt x="1510" y="2642"/>
                </a:lnTo>
                <a:lnTo>
                  <a:pt x="1793" y="2548"/>
                </a:lnTo>
                <a:lnTo>
                  <a:pt x="1699" y="2642"/>
                </a:lnTo>
                <a:lnTo>
                  <a:pt x="1887" y="2737"/>
                </a:lnTo>
                <a:lnTo>
                  <a:pt x="1887" y="2454"/>
                </a:lnTo>
                <a:lnTo>
                  <a:pt x="1982" y="2265"/>
                </a:lnTo>
                <a:lnTo>
                  <a:pt x="2076" y="2737"/>
                </a:lnTo>
                <a:lnTo>
                  <a:pt x="2171" y="2359"/>
                </a:lnTo>
                <a:lnTo>
                  <a:pt x="2265" y="2642"/>
                </a:lnTo>
                <a:lnTo>
                  <a:pt x="2265" y="2548"/>
                </a:lnTo>
                <a:lnTo>
                  <a:pt x="2359" y="2454"/>
                </a:lnTo>
                <a:lnTo>
                  <a:pt x="2454" y="2548"/>
                </a:lnTo>
                <a:lnTo>
                  <a:pt x="2454" y="2737"/>
                </a:lnTo>
                <a:lnTo>
                  <a:pt x="2548" y="2548"/>
                </a:lnTo>
                <a:lnTo>
                  <a:pt x="2548" y="2454"/>
                </a:lnTo>
                <a:lnTo>
                  <a:pt x="2642" y="2548"/>
                </a:lnTo>
                <a:lnTo>
                  <a:pt x="2642" y="2642"/>
                </a:lnTo>
                <a:lnTo>
                  <a:pt x="2831" y="2454"/>
                </a:lnTo>
                <a:lnTo>
                  <a:pt x="3020" y="2454"/>
                </a:lnTo>
                <a:lnTo>
                  <a:pt x="3114" y="2265"/>
                </a:lnTo>
                <a:lnTo>
                  <a:pt x="3114" y="2076"/>
                </a:lnTo>
                <a:lnTo>
                  <a:pt x="3208" y="1982"/>
                </a:lnTo>
                <a:lnTo>
                  <a:pt x="3208" y="2076"/>
                </a:lnTo>
                <a:lnTo>
                  <a:pt x="3208" y="2265"/>
                </a:lnTo>
                <a:lnTo>
                  <a:pt x="3303" y="2076"/>
                </a:lnTo>
                <a:lnTo>
                  <a:pt x="3491" y="2076"/>
                </a:lnTo>
                <a:lnTo>
                  <a:pt x="3491" y="2171"/>
                </a:lnTo>
                <a:lnTo>
                  <a:pt x="3397" y="2265"/>
                </a:lnTo>
                <a:lnTo>
                  <a:pt x="3303" y="2359"/>
                </a:lnTo>
                <a:lnTo>
                  <a:pt x="3303" y="2548"/>
                </a:lnTo>
                <a:lnTo>
                  <a:pt x="3491" y="2548"/>
                </a:lnTo>
                <a:lnTo>
                  <a:pt x="3586" y="2454"/>
                </a:lnTo>
                <a:lnTo>
                  <a:pt x="3680" y="2265"/>
                </a:lnTo>
                <a:lnTo>
                  <a:pt x="4152" y="2265"/>
                </a:lnTo>
                <a:lnTo>
                  <a:pt x="4152" y="2359"/>
                </a:lnTo>
                <a:lnTo>
                  <a:pt x="4246" y="2171"/>
                </a:lnTo>
                <a:lnTo>
                  <a:pt x="4340" y="2171"/>
                </a:lnTo>
                <a:lnTo>
                  <a:pt x="4246" y="2265"/>
                </a:lnTo>
                <a:lnTo>
                  <a:pt x="5284" y="2265"/>
                </a:lnTo>
                <a:lnTo>
                  <a:pt x="5567" y="2171"/>
                </a:lnTo>
                <a:lnTo>
                  <a:pt x="5755" y="2171"/>
                </a:lnTo>
                <a:lnTo>
                  <a:pt x="5755" y="2076"/>
                </a:lnTo>
                <a:lnTo>
                  <a:pt x="6416" y="2076"/>
                </a:lnTo>
                <a:lnTo>
                  <a:pt x="6510" y="1888"/>
                </a:lnTo>
                <a:lnTo>
                  <a:pt x="6604" y="1888"/>
                </a:lnTo>
                <a:lnTo>
                  <a:pt x="7170" y="1982"/>
                </a:lnTo>
                <a:lnTo>
                  <a:pt x="7453" y="1888"/>
                </a:lnTo>
                <a:lnTo>
                  <a:pt x="7548" y="1888"/>
                </a:lnTo>
                <a:lnTo>
                  <a:pt x="7642" y="1699"/>
                </a:lnTo>
                <a:lnTo>
                  <a:pt x="7736" y="1888"/>
                </a:lnTo>
                <a:lnTo>
                  <a:pt x="7925" y="2076"/>
                </a:lnTo>
                <a:lnTo>
                  <a:pt x="8114" y="1793"/>
                </a:lnTo>
                <a:lnTo>
                  <a:pt x="8114" y="1982"/>
                </a:lnTo>
                <a:lnTo>
                  <a:pt x="8208" y="1793"/>
                </a:lnTo>
                <a:lnTo>
                  <a:pt x="8302" y="1982"/>
                </a:lnTo>
                <a:lnTo>
                  <a:pt x="8302" y="1888"/>
                </a:lnTo>
                <a:lnTo>
                  <a:pt x="8302" y="1793"/>
                </a:lnTo>
                <a:lnTo>
                  <a:pt x="8491" y="1793"/>
                </a:lnTo>
                <a:lnTo>
                  <a:pt x="8585" y="1888"/>
                </a:lnTo>
                <a:lnTo>
                  <a:pt x="8774" y="1793"/>
                </a:lnTo>
                <a:lnTo>
                  <a:pt x="8774" y="1982"/>
                </a:lnTo>
                <a:lnTo>
                  <a:pt x="8869" y="1888"/>
                </a:lnTo>
                <a:lnTo>
                  <a:pt x="9718" y="1888"/>
                </a:lnTo>
                <a:lnTo>
                  <a:pt x="9623" y="1793"/>
                </a:lnTo>
                <a:lnTo>
                  <a:pt x="9718" y="1605"/>
                </a:lnTo>
                <a:lnTo>
                  <a:pt x="9812" y="1699"/>
                </a:lnTo>
                <a:lnTo>
                  <a:pt x="9812" y="1793"/>
                </a:lnTo>
                <a:lnTo>
                  <a:pt x="9906" y="1888"/>
                </a:lnTo>
                <a:lnTo>
                  <a:pt x="10095" y="1982"/>
                </a:lnTo>
                <a:lnTo>
                  <a:pt x="10661" y="1793"/>
                </a:lnTo>
                <a:lnTo>
                  <a:pt x="11038" y="1510"/>
                </a:lnTo>
                <a:lnTo>
                  <a:pt x="11133" y="1699"/>
                </a:lnTo>
                <a:lnTo>
                  <a:pt x="11321" y="1699"/>
                </a:lnTo>
                <a:lnTo>
                  <a:pt x="11510" y="1605"/>
                </a:lnTo>
                <a:lnTo>
                  <a:pt x="11604" y="1416"/>
                </a:lnTo>
                <a:lnTo>
                  <a:pt x="11982" y="1605"/>
                </a:lnTo>
                <a:lnTo>
                  <a:pt x="12453" y="1699"/>
                </a:lnTo>
                <a:lnTo>
                  <a:pt x="12642" y="1510"/>
                </a:lnTo>
                <a:lnTo>
                  <a:pt x="12642" y="1699"/>
                </a:lnTo>
                <a:lnTo>
                  <a:pt x="12925" y="1510"/>
                </a:lnTo>
                <a:lnTo>
                  <a:pt x="13208" y="1510"/>
                </a:lnTo>
                <a:lnTo>
                  <a:pt x="14057" y="1699"/>
                </a:lnTo>
                <a:lnTo>
                  <a:pt x="14434" y="1793"/>
                </a:lnTo>
                <a:lnTo>
                  <a:pt x="14812" y="1793"/>
                </a:lnTo>
                <a:lnTo>
                  <a:pt x="15095" y="1699"/>
                </a:lnTo>
                <a:lnTo>
                  <a:pt x="15378" y="1510"/>
                </a:lnTo>
                <a:lnTo>
                  <a:pt x="15472" y="1416"/>
                </a:lnTo>
                <a:lnTo>
                  <a:pt x="15472" y="1510"/>
                </a:lnTo>
                <a:lnTo>
                  <a:pt x="15472" y="1699"/>
                </a:lnTo>
                <a:lnTo>
                  <a:pt x="16416" y="1510"/>
                </a:lnTo>
                <a:lnTo>
                  <a:pt x="16416" y="1605"/>
                </a:lnTo>
                <a:lnTo>
                  <a:pt x="16510" y="1605"/>
                </a:lnTo>
                <a:lnTo>
                  <a:pt x="16604" y="1510"/>
                </a:lnTo>
                <a:lnTo>
                  <a:pt x="17642" y="1510"/>
                </a:lnTo>
                <a:lnTo>
                  <a:pt x="17736" y="1605"/>
                </a:lnTo>
                <a:lnTo>
                  <a:pt x="17831" y="1605"/>
                </a:lnTo>
                <a:lnTo>
                  <a:pt x="18397" y="1510"/>
                </a:lnTo>
                <a:lnTo>
                  <a:pt x="19057" y="1322"/>
                </a:lnTo>
                <a:lnTo>
                  <a:pt x="18774" y="1605"/>
                </a:lnTo>
                <a:lnTo>
                  <a:pt x="19151" y="1322"/>
                </a:lnTo>
                <a:lnTo>
                  <a:pt x="19340" y="1322"/>
                </a:lnTo>
                <a:lnTo>
                  <a:pt x="19340" y="1510"/>
                </a:lnTo>
                <a:lnTo>
                  <a:pt x="19529" y="1416"/>
                </a:lnTo>
                <a:lnTo>
                  <a:pt x="19906" y="1416"/>
                </a:lnTo>
                <a:lnTo>
                  <a:pt x="20000" y="1322"/>
                </a:lnTo>
                <a:lnTo>
                  <a:pt x="20095" y="944"/>
                </a:lnTo>
                <a:lnTo>
                  <a:pt x="20095" y="1133"/>
                </a:lnTo>
                <a:lnTo>
                  <a:pt x="20189" y="1227"/>
                </a:lnTo>
                <a:lnTo>
                  <a:pt x="20189" y="1416"/>
                </a:lnTo>
                <a:lnTo>
                  <a:pt x="20283" y="1322"/>
                </a:lnTo>
                <a:lnTo>
                  <a:pt x="20378" y="1322"/>
                </a:lnTo>
                <a:lnTo>
                  <a:pt x="20378" y="1416"/>
                </a:lnTo>
                <a:lnTo>
                  <a:pt x="20661" y="1227"/>
                </a:lnTo>
                <a:lnTo>
                  <a:pt x="20944" y="1133"/>
                </a:lnTo>
                <a:lnTo>
                  <a:pt x="21038" y="1133"/>
                </a:lnTo>
                <a:lnTo>
                  <a:pt x="21132" y="1416"/>
                </a:lnTo>
                <a:lnTo>
                  <a:pt x="21604" y="1227"/>
                </a:lnTo>
                <a:lnTo>
                  <a:pt x="21510" y="1039"/>
                </a:lnTo>
                <a:lnTo>
                  <a:pt x="21510" y="944"/>
                </a:lnTo>
                <a:lnTo>
                  <a:pt x="21698" y="944"/>
                </a:lnTo>
                <a:lnTo>
                  <a:pt x="21604" y="1039"/>
                </a:lnTo>
                <a:lnTo>
                  <a:pt x="21982" y="1039"/>
                </a:lnTo>
                <a:lnTo>
                  <a:pt x="21887" y="1227"/>
                </a:lnTo>
                <a:lnTo>
                  <a:pt x="21887" y="1227"/>
                </a:lnTo>
                <a:lnTo>
                  <a:pt x="22170" y="1039"/>
                </a:lnTo>
                <a:lnTo>
                  <a:pt x="22265" y="1227"/>
                </a:lnTo>
                <a:lnTo>
                  <a:pt x="22265" y="1133"/>
                </a:lnTo>
                <a:lnTo>
                  <a:pt x="22265" y="1039"/>
                </a:lnTo>
                <a:lnTo>
                  <a:pt x="22548" y="1039"/>
                </a:lnTo>
                <a:lnTo>
                  <a:pt x="22642" y="1322"/>
                </a:lnTo>
                <a:lnTo>
                  <a:pt x="23019" y="1227"/>
                </a:lnTo>
                <a:lnTo>
                  <a:pt x="23208" y="1133"/>
                </a:lnTo>
                <a:lnTo>
                  <a:pt x="23302" y="1039"/>
                </a:lnTo>
                <a:lnTo>
                  <a:pt x="23397" y="1133"/>
                </a:lnTo>
                <a:lnTo>
                  <a:pt x="23397" y="1227"/>
                </a:lnTo>
                <a:lnTo>
                  <a:pt x="23680" y="1227"/>
                </a:lnTo>
                <a:lnTo>
                  <a:pt x="23868" y="1133"/>
                </a:lnTo>
                <a:lnTo>
                  <a:pt x="24057" y="1227"/>
                </a:lnTo>
                <a:lnTo>
                  <a:pt x="24246" y="1227"/>
                </a:lnTo>
                <a:lnTo>
                  <a:pt x="24246" y="1133"/>
                </a:lnTo>
                <a:lnTo>
                  <a:pt x="24529" y="1227"/>
                </a:lnTo>
                <a:lnTo>
                  <a:pt x="24906" y="1322"/>
                </a:lnTo>
                <a:lnTo>
                  <a:pt x="25179" y="1048"/>
                </a:lnTo>
                <a:lnTo>
                  <a:pt x="25095" y="1133"/>
                </a:lnTo>
                <a:lnTo>
                  <a:pt x="25189" y="1227"/>
                </a:lnTo>
                <a:lnTo>
                  <a:pt x="25189" y="1133"/>
                </a:lnTo>
                <a:lnTo>
                  <a:pt x="25283" y="1039"/>
                </a:lnTo>
                <a:lnTo>
                  <a:pt x="25378" y="944"/>
                </a:lnTo>
                <a:lnTo>
                  <a:pt x="25472" y="944"/>
                </a:lnTo>
                <a:lnTo>
                  <a:pt x="25472" y="1133"/>
                </a:lnTo>
                <a:lnTo>
                  <a:pt x="25566" y="1039"/>
                </a:lnTo>
                <a:lnTo>
                  <a:pt x="25661" y="1039"/>
                </a:lnTo>
                <a:lnTo>
                  <a:pt x="25566" y="1133"/>
                </a:lnTo>
                <a:lnTo>
                  <a:pt x="25661" y="1227"/>
                </a:lnTo>
                <a:lnTo>
                  <a:pt x="25849" y="1322"/>
                </a:lnTo>
                <a:lnTo>
                  <a:pt x="25944" y="1133"/>
                </a:lnTo>
                <a:lnTo>
                  <a:pt x="26132" y="1039"/>
                </a:lnTo>
                <a:lnTo>
                  <a:pt x="26132" y="1039"/>
                </a:lnTo>
                <a:lnTo>
                  <a:pt x="26038" y="1227"/>
                </a:lnTo>
                <a:lnTo>
                  <a:pt x="26132" y="1322"/>
                </a:lnTo>
                <a:lnTo>
                  <a:pt x="26321" y="1416"/>
                </a:lnTo>
                <a:lnTo>
                  <a:pt x="26415" y="1416"/>
                </a:lnTo>
                <a:lnTo>
                  <a:pt x="26887" y="1227"/>
                </a:lnTo>
                <a:lnTo>
                  <a:pt x="27264" y="944"/>
                </a:lnTo>
                <a:lnTo>
                  <a:pt x="27170" y="944"/>
                </a:lnTo>
                <a:lnTo>
                  <a:pt x="27264" y="850"/>
                </a:lnTo>
                <a:lnTo>
                  <a:pt x="26981" y="756"/>
                </a:lnTo>
                <a:lnTo>
                  <a:pt x="26887" y="944"/>
                </a:lnTo>
                <a:lnTo>
                  <a:pt x="26793" y="1133"/>
                </a:lnTo>
                <a:lnTo>
                  <a:pt x="26793" y="661"/>
                </a:lnTo>
                <a:lnTo>
                  <a:pt x="26604" y="944"/>
                </a:lnTo>
                <a:lnTo>
                  <a:pt x="26510" y="850"/>
                </a:lnTo>
                <a:lnTo>
                  <a:pt x="26415" y="756"/>
                </a:lnTo>
                <a:lnTo>
                  <a:pt x="26321" y="944"/>
                </a:lnTo>
                <a:lnTo>
                  <a:pt x="26227" y="661"/>
                </a:lnTo>
                <a:lnTo>
                  <a:pt x="26038" y="756"/>
                </a:lnTo>
                <a:lnTo>
                  <a:pt x="25849" y="661"/>
                </a:lnTo>
                <a:lnTo>
                  <a:pt x="25378" y="567"/>
                </a:lnTo>
                <a:lnTo>
                  <a:pt x="25283" y="661"/>
                </a:lnTo>
                <a:lnTo>
                  <a:pt x="25095" y="756"/>
                </a:lnTo>
                <a:lnTo>
                  <a:pt x="25189" y="473"/>
                </a:lnTo>
                <a:lnTo>
                  <a:pt x="25000" y="661"/>
                </a:lnTo>
                <a:lnTo>
                  <a:pt x="25000" y="661"/>
                </a:lnTo>
                <a:lnTo>
                  <a:pt x="25095" y="473"/>
                </a:lnTo>
                <a:lnTo>
                  <a:pt x="24906" y="567"/>
                </a:lnTo>
                <a:lnTo>
                  <a:pt x="24717" y="567"/>
                </a:lnTo>
                <a:lnTo>
                  <a:pt x="24717" y="756"/>
                </a:lnTo>
                <a:lnTo>
                  <a:pt x="24623" y="1039"/>
                </a:lnTo>
                <a:lnTo>
                  <a:pt x="24623" y="850"/>
                </a:lnTo>
                <a:lnTo>
                  <a:pt x="24717" y="661"/>
                </a:lnTo>
                <a:lnTo>
                  <a:pt x="24623" y="756"/>
                </a:lnTo>
                <a:lnTo>
                  <a:pt x="24623" y="661"/>
                </a:lnTo>
                <a:lnTo>
                  <a:pt x="24529" y="473"/>
                </a:lnTo>
                <a:lnTo>
                  <a:pt x="24529" y="661"/>
                </a:lnTo>
                <a:lnTo>
                  <a:pt x="24434" y="567"/>
                </a:lnTo>
                <a:lnTo>
                  <a:pt x="24340" y="378"/>
                </a:lnTo>
                <a:lnTo>
                  <a:pt x="24246" y="567"/>
                </a:lnTo>
                <a:lnTo>
                  <a:pt x="23963" y="567"/>
                </a:lnTo>
                <a:lnTo>
                  <a:pt x="23397" y="661"/>
                </a:lnTo>
                <a:lnTo>
                  <a:pt x="23114" y="661"/>
                </a:lnTo>
                <a:lnTo>
                  <a:pt x="22925" y="567"/>
                </a:lnTo>
                <a:lnTo>
                  <a:pt x="22925" y="473"/>
                </a:lnTo>
                <a:lnTo>
                  <a:pt x="23019" y="473"/>
                </a:lnTo>
                <a:lnTo>
                  <a:pt x="22642" y="378"/>
                </a:lnTo>
                <a:lnTo>
                  <a:pt x="22736" y="473"/>
                </a:lnTo>
                <a:lnTo>
                  <a:pt x="22548" y="473"/>
                </a:lnTo>
                <a:lnTo>
                  <a:pt x="22642" y="284"/>
                </a:lnTo>
                <a:lnTo>
                  <a:pt x="22548" y="190"/>
                </a:lnTo>
                <a:lnTo>
                  <a:pt x="22453" y="190"/>
                </a:lnTo>
                <a:lnTo>
                  <a:pt x="22359" y="284"/>
                </a:lnTo>
                <a:lnTo>
                  <a:pt x="22170" y="378"/>
                </a:lnTo>
                <a:lnTo>
                  <a:pt x="22076" y="284"/>
                </a:lnTo>
                <a:lnTo>
                  <a:pt x="22170" y="473"/>
                </a:lnTo>
                <a:lnTo>
                  <a:pt x="21887" y="190"/>
                </a:lnTo>
                <a:lnTo>
                  <a:pt x="21793" y="190"/>
                </a:lnTo>
                <a:lnTo>
                  <a:pt x="21698" y="378"/>
                </a:lnTo>
                <a:lnTo>
                  <a:pt x="21604" y="756"/>
                </a:lnTo>
                <a:lnTo>
                  <a:pt x="21415" y="661"/>
                </a:lnTo>
                <a:lnTo>
                  <a:pt x="21510" y="473"/>
                </a:lnTo>
                <a:lnTo>
                  <a:pt x="21604" y="284"/>
                </a:lnTo>
                <a:lnTo>
                  <a:pt x="21415" y="284"/>
                </a:lnTo>
                <a:lnTo>
                  <a:pt x="21415" y="190"/>
                </a:lnTo>
                <a:lnTo>
                  <a:pt x="21227" y="378"/>
                </a:lnTo>
                <a:lnTo>
                  <a:pt x="20944" y="567"/>
                </a:lnTo>
                <a:lnTo>
                  <a:pt x="20566" y="1"/>
                </a:lnTo>
                <a:lnTo>
                  <a:pt x="20472" y="95"/>
                </a:lnTo>
                <a:lnTo>
                  <a:pt x="20472" y="190"/>
                </a:lnTo>
                <a:lnTo>
                  <a:pt x="20472" y="378"/>
                </a:lnTo>
                <a:lnTo>
                  <a:pt x="20283" y="284"/>
                </a:lnTo>
                <a:lnTo>
                  <a:pt x="20283" y="190"/>
                </a:lnTo>
                <a:lnTo>
                  <a:pt x="20378" y="95"/>
                </a:lnTo>
                <a:lnTo>
                  <a:pt x="20283" y="1"/>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custDataLst>
              <p:tags r:id="rId1"/>
            </p:custDataLst>
          </p:nvPr>
        </p:nvPicPr>
        <p:blipFill>
          <a:blip r:embed="rId4"/>
          <a:stretch>
            <a:fillRect/>
          </a:stretch>
        </p:blipFill>
        <p:spPr>
          <a:xfrm>
            <a:off x="254000" y="254000"/>
            <a:ext cx="8636000" cy="4635500"/>
          </a:xfrm>
          <a:prstGeom prst="rect">
            <a:avLst/>
          </a:prstGeom>
        </p:spPr>
      </p:pic>
    </p:spTree>
    <p:extLst>
      <p:ext uri="{BB962C8B-B14F-4D97-AF65-F5344CB8AC3E}">
        <p14:creationId xmlns:p14="http://schemas.microsoft.com/office/powerpoint/2010/main" val="201668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70"/>
        <p:cNvGrpSpPr/>
        <p:nvPr/>
      </p:nvGrpSpPr>
      <p:grpSpPr>
        <a:xfrm>
          <a:off x="0" y="0"/>
          <a:ext cx="0" cy="0"/>
          <a:chOff x="0" y="0"/>
          <a:chExt cx="0" cy="0"/>
        </a:xfrm>
      </p:grpSpPr>
      <p:sp>
        <p:nvSpPr>
          <p:cNvPr id="71" name="Shape 71"/>
          <p:cNvSpPr txBox="1">
            <a:spLocks noGrp="1"/>
          </p:cNvSpPr>
          <p:nvPr>
            <p:ph type="ctrTitle"/>
          </p:nvPr>
        </p:nvSpPr>
        <p:spPr>
          <a:xfrm>
            <a:off x="7572017" y="3511216"/>
            <a:ext cx="1346982" cy="1159799"/>
          </a:xfrm>
          <a:prstGeom prst="rect">
            <a:avLst/>
          </a:prstGeom>
        </p:spPr>
        <p:txBody>
          <a:bodyPr lIns="91425" tIns="91425" rIns="91425" bIns="91425" anchor="b" anchorCtr="0">
            <a:noAutofit/>
          </a:bodyPr>
          <a:lstStyle/>
          <a:p>
            <a:pPr lvl="0"/>
            <a:r>
              <a:rPr lang="en" dirty="0"/>
              <a:t>1.</a:t>
            </a:r>
          </a:p>
        </p:txBody>
      </p:sp>
      <p:sp>
        <p:nvSpPr>
          <p:cNvPr id="73" name="Shape 73"/>
          <p:cNvSpPr/>
          <p:nvPr/>
        </p:nvSpPr>
        <p:spPr>
          <a:xfrm>
            <a:off x="7319308" y="3343883"/>
            <a:ext cx="1824692" cy="1702276"/>
          </a:xfrm>
          <a:custGeom>
            <a:avLst/>
            <a:gdLst/>
            <a:ahLst/>
            <a:cxnLst/>
            <a:rect l="0" t="0" r="0" b="0"/>
            <a:pathLst>
              <a:path w="73112" h="68207" extrusionOk="0">
                <a:moveTo>
                  <a:pt x="46809" y="1210"/>
                </a:moveTo>
                <a:lnTo>
                  <a:pt x="46886" y="1227"/>
                </a:lnTo>
                <a:lnTo>
                  <a:pt x="46886" y="1227"/>
                </a:lnTo>
                <a:lnTo>
                  <a:pt x="46866" y="1215"/>
                </a:lnTo>
                <a:lnTo>
                  <a:pt x="46809" y="1210"/>
                </a:lnTo>
                <a:close/>
                <a:moveTo>
                  <a:pt x="35754" y="1982"/>
                </a:moveTo>
                <a:lnTo>
                  <a:pt x="36320" y="2170"/>
                </a:lnTo>
                <a:lnTo>
                  <a:pt x="36037" y="2170"/>
                </a:lnTo>
                <a:lnTo>
                  <a:pt x="35660" y="2076"/>
                </a:lnTo>
                <a:lnTo>
                  <a:pt x="35754" y="1982"/>
                </a:lnTo>
                <a:close/>
                <a:moveTo>
                  <a:pt x="42641" y="1321"/>
                </a:moveTo>
                <a:lnTo>
                  <a:pt x="44622" y="1510"/>
                </a:lnTo>
                <a:lnTo>
                  <a:pt x="46603" y="1793"/>
                </a:lnTo>
                <a:lnTo>
                  <a:pt x="46226" y="1793"/>
                </a:lnTo>
                <a:lnTo>
                  <a:pt x="46320" y="1982"/>
                </a:lnTo>
                <a:lnTo>
                  <a:pt x="45660" y="1793"/>
                </a:lnTo>
                <a:lnTo>
                  <a:pt x="44905" y="1699"/>
                </a:lnTo>
                <a:lnTo>
                  <a:pt x="44905" y="1699"/>
                </a:lnTo>
                <a:lnTo>
                  <a:pt x="45188" y="2076"/>
                </a:lnTo>
                <a:lnTo>
                  <a:pt x="45282" y="2265"/>
                </a:lnTo>
                <a:lnTo>
                  <a:pt x="45094" y="2265"/>
                </a:lnTo>
                <a:lnTo>
                  <a:pt x="44716" y="2170"/>
                </a:lnTo>
                <a:lnTo>
                  <a:pt x="43773" y="1793"/>
                </a:lnTo>
                <a:lnTo>
                  <a:pt x="42641" y="1321"/>
                </a:lnTo>
                <a:close/>
                <a:moveTo>
                  <a:pt x="34622" y="5095"/>
                </a:moveTo>
                <a:lnTo>
                  <a:pt x="34169" y="5151"/>
                </a:lnTo>
                <a:lnTo>
                  <a:pt x="34169" y="5151"/>
                </a:lnTo>
                <a:lnTo>
                  <a:pt x="34056" y="5189"/>
                </a:lnTo>
                <a:lnTo>
                  <a:pt x="34622" y="5095"/>
                </a:lnTo>
                <a:close/>
                <a:moveTo>
                  <a:pt x="58490" y="6793"/>
                </a:moveTo>
                <a:lnTo>
                  <a:pt x="59056" y="7453"/>
                </a:lnTo>
                <a:lnTo>
                  <a:pt x="59087" y="7476"/>
                </a:lnTo>
                <a:lnTo>
                  <a:pt x="58490" y="6793"/>
                </a:lnTo>
                <a:close/>
                <a:moveTo>
                  <a:pt x="56697" y="7736"/>
                </a:moveTo>
                <a:lnTo>
                  <a:pt x="57358" y="8113"/>
                </a:lnTo>
                <a:lnTo>
                  <a:pt x="57075" y="8113"/>
                </a:lnTo>
                <a:lnTo>
                  <a:pt x="56697" y="7736"/>
                </a:lnTo>
                <a:close/>
                <a:moveTo>
                  <a:pt x="59810" y="8679"/>
                </a:moveTo>
                <a:lnTo>
                  <a:pt x="60087" y="8956"/>
                </a:lnTo>
                <a:lnTo>
                  <a:pt x="59905" y="8774"/>
                </a:lnTo>
                <a:lnTo>
                  <a:pt x="59810" y="8679"/>
                </a:lnTo>
                <a:close/>
                <a:moveTo>
                  <a:pt x="57546" y="8019"/>
                </a:moveTo>
                <a:lnTo>
                  <a:pt x="58395" y="8774"/>
                </a:lnTo>
                <a:lnTo>
                  <a:pt x="59339" y="9434"/>
                </a:lnTo>
                <a:lnTo>
                  <a:pt x="58490" y="8868"/>
                </a:lnTo>
                <a:lnTo>
                  <a:pt x="57735" y="8208"/>
                </a:lnTo>
                <a:lnTo>
                  <a:pt x="57546" y="8019"/>
                </a:lnTo>
                <a:close/>
                <a:moveTo>
                  <a:pt x="60282" y="9246"/>
                </a:moveTo>
                <a:lnTo>
                  <a:pt x="60565" y="9812"/>
                </a:lnTo>
                <a:lnTo>
                  <a:pt x="60282" y="9529"/>
                </a:lnTo>
                <a:lnTo>
                  <a:pt x="60282" y="9340"/>
                </a:lnTo>
                <a:lnTo>
                  <a:pt x="60282" y="9246"/>
                </a:lnTo>
                <a:close/>
                <a:moveTo>
                  <a:pt x="59999" y="8396"/>
                </a:moveTo>
                <a:lnTo>
                  <a:pt x="60659" y="8774"/>
                </a:lnTo>
                <a:lnTo>
                  <a:pt x="61131" y="9340"/>
                </a:lnTo>
                <a:lnTo>
                  <a:pt x="61603" y="9906"/>
                </a:lnTo>
                <a:lnTo>
                  <a:pt x="61886" y="10566"/>
                </a:lnTo>
                <a:lnTo>
                  <a:pt x="60942" y="9434"/>
                </a:lnTo>
                <a:lnTo>
                  <a:pt x="61320" y="10095"/>
                </a:lnTo>
                <a:lnTo>
                  <a:pt x="59999" y="8396"/>
                </a:lnTo>
                <a:close/>
                <a:moveTo>
                  <a:pt x="63773" y="11132"/>
                </a:moveTo>
                <a:lnTo>
                  <a:pt x="64537" y="12278"/>
                </a:lnTo>
                <a:lnTo>
                  <a:pt x="64622" y="12359"/>
                </a:lnTo>
                <a:lnTo>
                  <a:pt x="63773" y="11132"/>
                </a:lnTo>
                <a:close/>
                <a:moveTo>
                  <a:pt x="65093" y="14528"/>
                </a:moveTo>
                <a:lnTo>
                  <a:pt x="65376" y="15189"/>
                </a:lnTo>
                <a:lnTo>
                  <a:pt x="65659" y="15755"/>
                </a:lnTo>
                <a:lnTo>
                  <a:pt x="66037" y="16981"/>
                </a:lnTo>
                <a:lnTo>
                  <a:pt x="65659" y="16321"/>
                </a:lnTo>
                <a:lnTo>
                  <a:pt x="65282" y="15377"/>
                </a:lnTo>
                <a:lnTo>
                  <a:pt x="65093" y="14528"/>
                </a:lnTo>
                <a:close/>
                <a:moveTo>
                  <a:pt x="65093" y="16321"/>
                </a:moveTo>
                <a:lnTo>
                  <a:pt x="65565" y="16698"/>
                </a:lnTo>
                <a:lnTo>
                  <a:pt x="65942" y="17076"/>
                </a:lnTo>
                <a:lnTo>
                  <a:pt x="66320" y="17547"/>
                </a:lnTo>
                <a:lnTo>
                  <a:pt x="66414" y="17830"/>
                </a:lnTo>
                <a:lnTo>
                  <a:pt x="66508" y="18113"/>
                </a:lnTo>
                <a:lnTo>
                  <a:pt x="65848" y="17170"/>
                </a:lnTo>
                <a:lnTo>
                  <a:pt x="65093" y="16321"/>
                </a:lnTo>
                <a:close/>
                <a:moveTo>
                  <a:pt x="72074" y="36226"/>
                </a:moveTo>
                <a:lnTo>
                  <a:pt x="71791" y="37547"/>
                </a:lnTo>
                <a:lnTo>
                  <a:pt x="71603" y="38773"/>
                </a:lnTo>
                <a:lnTo>
                  <a:pt x="71320" y="40000"/>
                </a:lnTo>
                <a:lnTo>
                  <a:pt x="70754" y="41509"/>
                </a:lnTo>
                <a:lnTo>
                  <a:pt x="70942" y="40283"/>
                </a:lnTo>
                <a:lnTo>
                  <a:pt x="71225" y="38962"/>
                </a:lnTo>
                <a:lnTo>
                  <a:pt x="72074" y="36226"/>
                </a:lnTo>
                <a:close/>
                <a:moveTo>
                  <a:pt x="69150" y="44433"/>
                </a:moveTo>
                <a:lnTo>
                  <a:pt x="68867" y="44905"/>
                </a:lnTo>
                <a:lnTo>
                  <a:pt x="68584" y="45377"/>
                </a:lnTo>
                <a:lnTo>
                  <a:pt x="68206" y="45754"/>
                </a:lnTo>
                <a:lnTo>
                  <a:pt x="67923" y="46132"/>
                </a:lnTo>
                <a:lnTo>
                  <a:pt x="68112" y="45754"/>
                </a:lnTo>
                <a:lnTo>
                  <a:pt x="68678" y="45188"/>
                </a:lnTo>
                <a:lnTo>
                  <a:pt x="69150" y="44433"/>
                </a:lnTo>
                <a:close/>
                <a:moveTo>
                  <a:pt x="67357" y="47830"/>
                </a:moveTo>
                <a:lnTo>
                  <a:pt x="66886" y="48584"/>
                </a:lnTo>
                <a:lnTo>
                  <a:pt x="66508" y="48867"/>
                </a:lnTo>
                <a:lnTo>
                  <a:pt x="66414" y="48867"/>
                </a:lnTo>
                <a:lnTo>
                  <a:pt x="66414" y="48773"/>
                </a:lnTo>
                <a:lnTo>
                  <a:pt x="66886" y="48301"/>
                </a:lnTo>
                <a:lnTo>
                  <a:pt x="67357" y="47830"/>
                </a:lnTo>
                <a:close/>
                <a:moveTo>
                  <a:pt x="65093" y="48396"/>
                </a:moveTo>
                <a:lnTo>
                  <a:pt x="65376" y="48490"/>
                </a:lnTo>
                <a:lnTo>
                  <a:pt x="64905" y="49056"/>
                </a:lnTo>
                <a:lnTo>
                  <a:pt x="64622" y="49528"/>
                </a:lnTo>
                <a:lnTo>
                  <a:pt x="64244" y="49811"/>
                </a:lnTo>
                <a:lnTo>
                  <a:pt x="64244" y="49905"/>
                </a:lnTo>
                <a:lnTo>
                  <a:pt x="64056" y="49905"/>
                </a:lnTo>
                <a:lnTo>
                  <a:pt x="64056" y="49811"/>
                </a:lnTo>
                <a:lnTo>
                  <a:pt x="64433" y="49150"/>
                </a:lnTo>
                <a:lnTo>
                  <a:pt x="64622" y="48867"/>
                </a:lnTo>
                <a:lnTo>
                  <a:pt x="64905" y="48584"/>
                </a:lnTo>
                <a:lnTo>
                  <a:pt x="65093" y="48396"/>
                </a:lnTo>
                <a:close/>
                <a:moveTo>
                  <a:pt x="6981" y="52452"/>
                </a:moveTo>
                <a:lnTo>
                  <a:pt x="7170" y="53112"/>
                </a:lnTo>
                <a:lnTo>
                  <a:pt x="7075" y="53018"/>
                </a:lnTo>
                <a:lnTo>
                  <a:pt x="6981" y="52641"/>
                </a:lnTo>
                <a:lnTo>
                  <a:pt x="6981" y="52452"/>
                </a:lnTo>
                <a:close/>
                <a:moveTo>
                  <a:pt x="7736" y="54339"/>
                </a:moveTo>
                <a:lnTo>
                  <a:pt x="7641" y="54433"/>
                </a:lnTo>
                <a:lnTo>
                  <a:pt x="7641" y="54339"/>
                </a:lnTo>
                <a:close/>
                <a:moveTo>
                  <a:pt x="61225" y="55094"/>
                </a:moveTo>
                <a:lnTo>
                  <a:pt x="61037" y="55377"/>
                </a:lnTo>
                <a:lnTo>
                  <a:pt x="60754" y="55471"/>
                </a:lnTo>
                <a:lnTo>
                  <a:pt x="60754" y="55471"/>
                </a:lnTo>
                <a:lnTo>
                  <a:pt x="60942" y="55282"/>
                </a:lnTo>
                <a:lnTo>
                  <a:pt x="61225" y="55094"/>
                </a:lnTo>
                <a:close/>
                <a:moveTo>
                  <a:pt x="6132" y="53867"/>
                </a:moveTo>
                <a:lnTo>
                  <a:pt x="7358" y="55377"/>
                </a:lnTo>
                <a:lnTo>
                  <a:pt x="7641" y="55471"/>
                </a:lnTo>
                <a:lnTo>
                  <a:pt x="7641" y="55471"/>
                </a:lnTo>
                <a:lnTo>
                  <a:pt x="7641" y="55471"/>
                </a:lnTo>
                <a:lnTo>
                  <a:pt x="7830" y="55565"/>
                </a:lnTo>
                <a:lnTo>
                  <a:pt x="8302" y="56414"/>
                </a:lnTo>
                <a:lnTo>
                  <a:pt x="7170" y="55471"/>
                </a:lnTo>
                <a:lnTo>
                  <a:pt x="6509" y="54622"/>
                </a:lnTo>
                <a:lnTo>
                  <a:pt x="6226" y="54245"/>
                </a:lnTo>
                <a:lnTo>
                  <a:pt x="6132" y="53867"/>
                </a:lnTo>
                <a:close/>
                <a:moveTo>
                  <a:pt x="9056" y="56414"/>
                </a:moveTo>
                <a:lnTo>
                  <a:pt x="9245" y="56509"/>
                </a:lnTo>
                <a:lnTo>
                  <a:pt x="9151" y="56509"/>
                </a:lnTo>
                <a:lnTo>
                  <a:pt x="9056" y="56414"/>
                </a:lnTo>
                <a:close/>
                <a:moveTo>
                  <a:pt x="10472" y="56980"/>
                </a:moveTo>
                <a:lnTo>
                  <a:pt x="11321" y="57358"/>
                </a:lnTo>
                <a:lnTo>
                  <a:pt x="11887" y="57735"/>
                </a:lnTo>
                <a:lnTo>
                  <a:pt x="12264" y="58018"/>
                </a:lnTo>
                <a:lnTo>
                  <a:pt x="11604" y="57641"/>
                </a:lnTo>
                <a:lnTo>
                  <a:pt x="11604" y="57641"/>
                </a:lnTo>
                <a:lnTo>
                  <a:pt x="11792" y="58112"/>
                </a:lnTo>
                <a:lnTo>
                  <a:pt x="11604" y="58018"/>
                </a:lnTo>
                <a:lnTo>
                  <a:pt x="11132" y="57452"/>
                </a:lnTo>
                <a:lnTo>
                  <a:pt x="10849" y="57169"/>
                </a:lnTo>
                <a:lnTo>
                  <a:pt x="10472" y="56980"/>
                </a:lnTo>
                <a:close/>
                <a:moveTo>
                  <a:pt x="18019" y="59433"/>
                </a:moveTo>
                <a:lnTo>
                  <a:pt x="18773" y="59810"/>
                </a:lnTo>
                <a:lnTo>
                  <a:pt x="19528" y="60376"/>
                </a:lnTo>
                <a:lnTo>
                  <a:pt x="19056" y="60282"/>
                </a:lnTo>
                <a:lnTo>
                  <a:pt x="18962" y="60188"/>
                </a:lnTo>
                <a:lnTo>
                  <a:pt x="18490" y="59810"/>
                </a:lnTo>
                <a:lnTo>
                  <a:pt x="18019" y="59433"/>
                </a:lnTo>
                <a:close/>
                <a:moveTo>
                  <a:pt x="14528" y="59999"/>
                </a:moveTo>
                <a:lnTo>
                  <a:pt x="14717" y="60093"/>
                </a:lnTo>
                <a:lnTo>
                  <a:pt x="14905" y="60188"/>
                </a:lnTo>
                <a:lnTo>
                  <a:pt x="15188" y="60471"/>
                </a:lnTo>
                <a:lnTo>
                  <a:pt x="15283" y="60565"/>
                </a:lnTo>
                <a:lnTo>
                  <a:pt x="15188" y="60565"/>
                </a:lnTo>
                <a:lnTo>
                  <a:pt x="14528" y="59999"/>
                </a:lnTo>
                <a:close/>
                <a:moveTo>
                  <a:pt x="49339" y="60188"/>
                </a:moveTo>
                <a:lnTo>
                  <a:pt x="48395" y="60565"/>
                </a:lnTo>
                <a:lnTo>
                  <a:pt x="47924" y="60754"/>
                </a:lnTo>
                <a:lnTo>
                  <a:pt x="47452" y="60754"/>
                </a:lnTo>
                <a:lnTo>
                  <a:pt x="47924" y="60471"/>
                </a:lnTo>
                <a:lnTo>
                  <a:pt x="48301" y="60282"/>
                </a:lnTo>
                <a:lnTo>
                  <a:pt x="49056" y="60188"/>
                </a:lnTo>
                <a:close/>
                <a:moveTo>
                  <a:pt x="19245" y="60565"/>
                </a:moveTo>
                <a:lnTo>
                  <a:pt x="19811" y="60659"/>
                </a:lnTo>
                <a:lnTo>
                  <a:pt x="20566" y="61037"/>
                </a:lnTo>
                <a:lnTo>
                  <a:pt x="20566" y="61037"/>
                </a:lnTo>
                <a:lnTo>
                  <a:pt x="19811" y="60848"/>
                </a:lnTo>
                <a:lnTo>
                  <a:pt x="19245" y="60565"/>
                </a:lnTo>
                <a:close/>
                <a:moveTo>
                  <a:pt x="47075" y="61226"/>
                </a:moveTo>
                <a:lnTo>
                  <a:pt x="46792" y="61414"/>
                </a:lnTo>
                <a:lnTo>
                  <a:pt x="46697" y="61509"/>
                </a:lnTo>
                <a:lnTo>
                  <a:pt x="46792" y="61603"/>
                </a:lnTo>
                <a:lnTo>
                  <a:pt x="47263" y="61603"/>
                </a:lnTo>
                <a:lnTo>
                  <a:pt x="47641" y="61509"/>
                </a:lnTo>
                <a:lnTo>
                  <a:pt x="46886" y="61792"/>
                </a:lnTo>
                <a:lnTo>
                  <a:pt x="46131" y="61886"/>
                </a:lnTo>
                <a:lnTo>
                  <a:pt x="46131" y="61980"/>
                </a:lnTo>
                <a:lnTo>
                  <a:pt x="46037" y="61980"/>
                </a:lnTo>
                <a:lnTo>
                  <a:pt x="45660" y="61697"/>
                </a:lnTo>
                <a:lnTo>
                  <a:pt x="46320" y="61320"/>
                </a:lnTo>
                <a:lnTo>
                  <a:pt x="47075" y="61226"/>
                </a:lnTo>
                <a:close/>
                <a:moveTo>
                  <a:pt x="24151" y="63678"/>
                </a:moveTo>
                <a:lnTo>
                  <a:pt x="24905" y="63961"/>
                </a:lnTo>
                <a:lnTo>
                  <a:pt x="25754" y="64244"/>
                </a:lnTo>
                <a:lnTo>
                  <a:pt x="25188" y="64244"/>
                </a:lnTo>
                <a:lnTo>
                  <a:pt x="24151" y="64150"/>
                </a:lnTo>
                <a:lnTo>
                  <a:pt x="23773" y="64056"/>
                </a:lnTo>
                <a:lnTo>
                  <a:pt x="23585" y="63961"/>
                </a:lnTo>
                <a:lnTo>
                  <a:pt x="23585" y="63867"/>
                </a:lnTo>
                <a:lnTo>
                  <a:pt x="23585" y="63773"/>
                </a:lnTo>
                <a:lnTo>
                  <a:pt x="24151" y="63678"/>
                </a:lnTo>
                <a:close/>
                <a:moveTo>
                  <a:pt x="34811" y="64622"/>
                </a:moveTo>
                <a:lnTo>
                  <a:pt x="35094" y="64810"/>
                </a:lnTo>
                <a:lnTo>
                  <a:pt x="35377" y="64905"/>
                </a:lnTo>
                <a:lnTo>
                  <a:pt x="34622" y="64999"/>
                </a:lnTo>
                <a:lnTo>
                  <a:pt x="34056" y="64999"/>
                </a:lnTo>
                <a:lnTo>
                  <a:pt x="34056" y="64905"/>
                </a:lnTo>
                <a:lnTo>
                  <a:pt x="34811" y="64622"/>
                </a:lnTo>
                <a:close/>
                <a:moveTo>
                  <a:pt x="46414" y="63773"/>
                </a:moveTo>
                <a:lnTo>
                  <a:pt x="46131" y="64056"/>
                </a:lnTo>
                <a:lnTo>
                  <a:pt x="44433" y="64716"/>
                </a:lnTo>
                <a:lnTo>
                  <a:pt x="43962" y="64905"/>
                </a:lnTo>
                <a:lnTo>
                  <a:pt x="44150" y="64810"/>
                </a:lnTo>
                <a:lnTo>
                  <a:pt x="42641" y="64999"/>
                </a:lnTo>
                <a:lnTo>
                  <a:pt x="42924" y="64810"/>
                </a:lnTo>
                <a:lnTo>
                  <a:pt x="43207" y="64622"/>
                </a:lnTo>
                <a:lnTo>
                  <a:pt x="42358" y="64905"/>
                </a:lnTo>
                <a:lnTo>
                  <a:pt x="43113" y="64622"/>
                </a:lnTo>
                <a:lnTo>
                  <a:pt x="45377" y="63867"/>
                </a:lnTo>
                <a:lnTo>
                  <a:pt x="44999" y="64150"/>
                </a:lnTo>
                <a:lnTo>
                  <a:pt x="44622" y="64433"/>
                </a:lnTo>
                <a:lnTo>
                  <a:pt x="46414" y="63773"/>
                </a:lnTo>
                <a:close/>
                <a:moveTo>
                  <a:pt x="39905" y="64622"/>
                </a:moveTo>
                <a:lnTo>
                  <a:pt x="39811" y="64716"/>
                </a:lnTo>
                <a:lnTo>
                  <a:pt x="39622" y="64810"/>
                </a:lnTo>
                <a:lnTo>
                  <a:pt x="38962" y="64999"/>
                </a:lnTo>
                <a:lnTo>
                  <a:pt x="38207" y="65093"/>
                </a:lnTo>
                <a:lnTo>
                  <a:pt x="37641" y="65093"/>
                </a:lnTo>
                <a:lnTo>
                  <a:pt x="39056" y="64810"/>
                </a:lnTo>
                <a:lnTo>
                  <a:pt x="39528" y="64716"/>
                </a:lnTo>
                <a:lnTo>
                  <a:pt x="39905" y="64622"/>
                </a:lnTo>
                <a:close/>
                <a:moveTo>
                  <a:pt x="42829" y="64056"/>
                </a:moveTo>
                <a:lnTo>
                  <a:pt x="42452" y="64244"/>
                </a:lnTo>
                <a:lnTo>
                  <a:pt x="42263" y="64433"/>
                </a:lnTo>
                <a:lnTo>
                  <a:pt x="41980" y="64622"/>
                </a:lnTo>
                <a:lnTo>
                  <a:pt x="41886" y="64999"/>
                </a:lnTo>
                <a:lnTo>
                  <a:pt x="42263" y="64999"/>
                </a:lnTo>
                <a:lnTo>
                  <a:pt x="40094" y="65282"/>
                </a:lnTo>
                <a:lnTo>
                  <a:pt x="40848" y="64999"/>
                </a:lnTo>
                <a:lnTo>
                  <a:pt x="41131" y="64810"/>
                </a:lnTo>
                <a:lnTo>
                  <a:pt x="41131" y="64716"/>
                </a:lnTo>
                <a:lnTo>
                  <a:pt x="41037" y="64622"/>
                </a:lnTo>
                <a:lnTo>
                  <a:pt x="40754" y="64622"/>
                </a:lnTo>
                <a:lnTo>
                  <a:pt x="40282" y="64527"/>
                </a:lnTo>
                <a:lnTo>
                  <a:pt x="40188" y="64433"/>
                </a:lnTo>
                <a:lnTo>
                  <a:pt x="41509" y="64339"/>
                </a:lnTo>
                <a:lnTo>
                  <a:pt x="42829" y="64056"/>
                </a:lnTo>
                <a:close/>
                <a:moveTo>
                  <a:pt x="15660" y="60376"/>
                </a:moveTo>
                <a:lnTo>
                  <a:pt x="16887" y="61131"/>
                </a:lnTo>
                <a:lnTo>
                  <a:pt x="17924" y="62075"/>
                </a:lnTo>
                <a:lnTo>
                  <a:pt x="17924" y="61792"/>
                </a:lnTo>
                <a:lnTo>
                  <a:pt x="17830" y="61603"/>
                </a:lnTo>
                <a:lnTo>
                  <a:pt x="19056" y="61980"/>
                </a:lnTo>
                <a:lnTo>
                  <a:pt x="20283" y="62358"/>
                </a:lnTo>
                <a:lnTo>
                  <a:pt x="20849" y="62546"/>
                </a:lnTo>
                <a:lnTo>
                  <a:pt x="21415" y="62735"/>
                </a:lnTo>
                <a:lnTo>
                  <a:pt x="21886" y="63018"/>
                </a:lnTo>
                <a:lnTo>
                  <a:pt x="22358" y="63395"/>
                </a:lnTo>
                <a:lnTo>
                  <a:pt x="21509" y="63301"/>
                </a:lnTo>
                <a:lnTo>
                  <a:pt x="22547" y="63867"/>
                </a:lnTo>
                <a:lnTo>
                  <a:pt x="23868" y="64339"/>
                </a:lnTo>
                <a:lnTo>
                  <a:pt x="25471" y="64905"/>
                </a:lnTo>
                <a:lnTo>
                  <a:pt x="27169" y="65282"/>
                </a:lnTo>
                <a:lnTo>
                  <a:pt x="26603" y="65282"/>
                </a:lnTo>
                <a:lnTo>
                  <a:pt x="27075" y="65942"/>
                </a:lnTo>
                <a:lnTo>
                  <a:pt x="26886" y="65942"/>
                </a:lnTo>
                <a:lnTo>
                  <a:pt x="26603" y="65848"/>
                </a:lnTo>
                <a:lnTo>
                  <a:pt x="25849" y="65659"/>
                </a:lnTo>
                <a:lnTo>
                  <a:pt x="25283" y="65471"/>
                </a:lnTo>
                <a:lnTo>
                  <a:pt x="25188" y="65376"/>
                </a:lnTo>
                <a:lnTo>
                  <a:pt x="25754" y="65376"/>
                </a:lnTo>
                <a:lnTo>
                  <a:pt x="26226" y="65471"/>
                </a:lnTo>
                <a:lnTo>
                  <a:pt x="26320" y="65282"/>
                </a:lnTo>
                <a:lnTo>
                  <a:pt x="26320" y="65188"/>
                </a:lnTo>
                <a:lnTo>
                  <a:pt x="26226" y="65093"/>
                </a:lnTo>
                <a:lnTo>
                  <a:pt x="25660" y="65093"/>
                </a:lnTo>
                <a:lnTo>
                  <a:pt x="25188" y="65188"/>
                </a:lnTo>
                <a:lnTo>
                  <a:pt x="24528" y="65376"/>
                </a:lnTo>
                <a:lnTo>
                  <a:pt x="24528" y="65376"/>
                </a:lnTo>
                <a:lnTo>
                  <a:pt x="25000" y="65093"/>
                </a:lnTo>
                <a:lnTo>
                  <a:pt x="23679" y="64905"/>
                </a:lnTo>
                <a:lnTo>
                  <a:pt x="22547" y="64716"/>
                </a:lnTo>
                <a:lnTo>
                  <a:pt x="21603" y="64339"/>
                </a:lnTo>
                <a:lnTo>
                  <a:pt x="20660" y="63867"/>
                </a:lnTo>
                <a:lnTo>
                  <a:pt x="20943" y="63867"/>
                </a:lnTo>
                <a:lnTo>
                  <a:pt x="20377" y="63773"/>
                </a:lnTo>
                <a:lnTo>
                  <a:pt x="19339" y="63678"/>
                </a:lnTo>
                <a:lnTo>
                  <a:pt x="18868" y="63490"/>
                </a:lnTo>
                <a:lnTo>
                  <a:pt x="18396" y="63301"/>
                </a:lnTo>
                <a:lnTo>
                  <a:pt x="18585" y="63207"/>
                </a:lnTo>
                <a:lnTo>
                  <a:pt x="18868" y="63301"/>
                </a:lnTo>
                <a:lnTo>
                  <a:pt x="18019" y="62735"/>
                </a:lnTo>
                <a:lnTo>
                  <a:pt x="16981" y="62075"/>
                </a:lnTo>
                <a:lnTo>
                  <a:pt x="14811" y="60471"/>
                </a:lnTo>
                <a:lnTo>
                  <a:pt x="16415" y="61414"/>
                </a:lnTo>
                <a:lnTo>
                  <a:pt x="15660" y="60376"/>
                </a:lnTo>
                <a:close/>
                <a:moveTo>
                  <a:pt x="28867" y="65659"/>
                </a:moveTo>
                <a:lnTo>
                  <a:pt x="30660" y="65942"/>
                </a:lnTo>
                <a:lnTo>
                  <a:pt x="32547" y="66131"/>
                </a:lnTo>
                <a:lnTo>
                  <a:pt x="32075" y="66225"/>
                </a:lnTo>
                <a:lnTo>
                  <a:pt x="31320" y="66225"/>
                </a:lnTo>
                <a:lnTo>
                  <a:pt x="30566" y="66131"/>
                </a:lnTo>
                <a:lnTo>
                  <a:pt x="28867" y="65659"/>
                </a:lnTo>
                <a:close/>
                <a:moveTo>
                  <a:pt x="39150" y="0"/>
                </a:moveTo>
                <a:lnTo>
                  <a:pt x="39528" y="283"/>
                </a:lnTo>
                <a:lnTo>
                  <a:pt x="39622" y="378"/>
                </a:lnTo>
                <a:lnTo>
                  <a:pt x="41509" y="1038"/>
                </a:lnTo>
                <a:lnTo>
                  <a:pt x="40943" y="1132"/>
                </a:lnTo>
                <a:lnTo>
                  <a:pt x="40282" y="1227"/>
                </a:lnTo>
                <a:lnTo>
                  <a:pt x="38962" y="1038"/>
                </a:lnTo>
                <a:lnTo>
                  <a:pt x="37547" y="849"/>
                </a:lnTo>
                <a:lnTo>
                  <a:pt x="36320" y="661"/>
                </a:lnTo>
                <a:lnTo>
                  <a:pt x="36415" y="755"/>
                </a:lnTo>
                <a:lnTo>
                  <a:pt x="36415" y="849"/>
                </a:lnTo>
                <a:lnTo>
                  <a:pt x="35943" y="944"/>
                </a:lnTo>
                <a:lnTo>
                  <a:pt x="34150" y="1132"/>
                </a:lnTo>
                <a:lnTo>
                  <a:pt x="31698" y="1132"/>
                </a:lnTo>
                <a:lnTo>
                  <a:pt x="30660" y="1227"/>
                </a:lnTo>
                <a:lnTo>
                  <a:pt x="29716" y="1321"/>
                </a:lnTo>
                <a:lnTo>
                  <a:pt x="30377" y="1416"/>
                </a:lnTo>
                <a:lnTo>
                  <a:pt x="31037" y="1510"/>
                </a:lnTo>
                <a:lnTo>
                  <a:pt x="30094" y="1699"/>
                </a:lnTo>
                <a:lnTo>
                  <a:pt x="28773" y="2076"/>
                </a:lnTo>
                <a:lnTo>
                  <a:pt x="27924" y="2359"/>
                </a:lnTo>
                <a:lnTo>
                  <a:pt x="27924" y="2453"/>
                </a:lnTo>
                <a:lnTo>
                  <a:pt x="28207" y="2453"/>
                </a:lnTo>
                <a:lnTo>
                  <a:pt x="26509" y="3019"/>
                </a:lnTo>
                <a:lnTo>
                  <a:pt x="26792" y="2831"/>
                </a:lnTo>
                <a:lnTo>
                  <a:pt x="26792" y="2831"/>
                </a:lnTo>
                <a:lnTo>
                  <a:pt x="25660" y="2925"/>
                </a:lnTo>
                <a:lnTo>
                  <a:pt x="25754" y="2831"/>
                </a:lnTo>
                <a:lnTo>
                  <a:pt x="25377" y="2925"/>
                </a:lnTo>
                <a:lnTo>
                  <a:pt x="24905" y="3208"/>
                </a:lnTo>
                <a:lnTo>
                  <a:pt x="24056" y="3774"/>
                </a:lnTo>
                <a:lnTo>
                  <a:pt x="22264" y="4340"/>
                </a:lnTo>
                <a:lnTo>
                  <a:pt x="20471" y="5095"/>
                </a:lnTo>
                <a:lnTo>
                  <a:pt x="18679" y="5755"/>
                </a:lnTo>
                <a:lnTo>
                  <a:pt x="16981" y="6604"/>
                </a:lnTo>
                <a:lnTo>
                  <a:pt x="17453" y="6604"/>
                </a:lnTo>
                <a:lnTo>
                  <a:pt x="17830" y="6415"/>
                </a:lnTo>
                <a:lnTo>
                  <a:pt x="18868" y="6038"/>
                </a:lnTo>
                <a:lnTo>
                  <a:pt x="19905" y="5661"/>
                </a:lnTo>
                <a:lnTo>
                  <a:pt x="20377" y="5472"/>
                </a:lnTo>
                <a:lnTo>
                  <a:pt x="20943" y="5378"/>
                </a:lnTo>
                <a:lnTo>
                  <a:pt x="20943" y="5378"/>
                </a:lnTo>
                <a:lnTo>
                  <a:pt x="19528" y="6038"/>
                </a:lnTo>
                <a:lnTo>
                  <a:pt x="19528" y="6038"/>
                </a:lnTo>
                <a:lnTo>
                  <a:pt x="20094" y="5944"/>
                </a:lnTo>
                <a:lnTo>
                  <a:pt x="18396" y="7076"/>
                </a:lnTo>
                <a:lnTo>
                  <a:pt x="20849" y="6038"/>
                </a:lnTo>
                <a:lnTo>
                  <a:pt x="23396" y="5095"/>
                </a:lnTo>
                <a:lnTo>
                  <a:pt x="26037" y="4246"/>
                </a:lnTo>
                <a:lnTo>
                  <a:pt x="28679" y="3397"/>
                </a:lnTo>
                <a:lnTo>
                  <a:pt x="28301" y="3491"/>
                </a:lnTo>
                <a:lnTo>
                  <a:pt x="28773" y="3208"/>
                </a:lnTo>
                <a:lnTo>
                  <a:pt x="30283" y="2736"/>
                </a:lnTo>
                <a:lnTo>
                  <a:pt x="29905" y="2831"/>
                </a:lnTo>
                <a:lnTo>
                  <a:pt x="29056" y="2831"/>
                </a:lnTo>
                <a:lnTo>
                  <a:pt x="28584" y="2642"/>
                </a:lnTo>
                <a:lnTo>
                  <a:pt x="30566" y="2548"/>
                </a:lnTo>
                <a:lnTo>
                  <a:pt x="32641" y="2548"/>
                </a:lnTo>
                <a:lnTo>
                  <a:pt x="37264" y="2831"/>
                </a:lnTo>
                <a:lnTo>
                  <a:pt x="39528" y="3019"/>
                </a:lnTo>
                <a:lnTo>
                  <a:pt x="43490" y="3019"/>
                </a:lnTo>
                <a:lnTo>
                  <a:pt x="44339" y="2831"/>
                </a:lnTo>
                <a:lnTo>
                  <a:pt x="45094" y="2736"/>
                </a:lnTo>
                <a:lnTo>
                  <a:pt x="45943" y="3114"/>
                </a:lnTo>
                <a:lnTo>
                  <a:pt x="46886" y="3397"/>
                </a:lnTo>
                <a:lnTo>
                  <a:pt x="48678" y="3963"/>
                </a:lnTo>
                <a:lnTo>
                  <a:pt x="50565" y="4434"/>
                </a:lnTo>
                <a:lnTo>
                  <a:pt x="51509" y="4717"/>
                </a:lnTo>
                <a:lnTo>
                  <a:pt x="52358" y="5189"/>
                </a:lnTo>
                <a:lnTo>
                  <a:pt x="51792" y="4812"/>
                </a:lnTo>
                <a:lnTo>
                  <a:pt x="53584" y="5849"/>
                </a:lnTo>
                <a:lnTo>
                  <a:pt x="55376" y="6981"/>
                </a:lnTo>
                <a:lnTo>
                  <a:pt x="56320" y="7642"/>
                </a:lnTo>
                <a:lnTo>
                  <a:pt x="57169" y="8302"/>
                </a:lnTo>
                <a:lnTo>
                  <a:pt x="57924" y="9057"/>
                </a:lnTo>
                <a:lnTo>
                  <a:pt x="58678" y="9906"/>
                </a:lnTo>
                <a:lnTo>
                  <a:pt x="62357" y="14057"/>
                </a:lnTo>
                <a:lnTo>
                  <a:pt x="64622" y="16887"/>
                </a:lnTo>
                <a:lnTo>
                  <a:pt x="66697" y="19623"/>
                </a:lnTo>
                <a:lnTo>
                  <a:pt x="66603" y="19151"/>
                </a:lnTo>
                <a:lnTo>
                  <a:pt x="66603" y="18774"/>
                </a:lnTo>
                <a:lnTo>
                  <a:pt x="67357" y="20472"/>
                </a:lnTo>
                <a:lnTo>
                  <a:pt x="68772" y="23962"/>
                </a:lnTo>
                <a:lnTo>
                  <a:pt x="68867" y="24151"/>
                </a:lnTo>
                <a:lnTo>
                  <a:pt x="69810" y="26792"/>
                </a:lnTo>
                <a:lnTo>
                  <a:pt x="70565" y="29245"/>
                </a:lnTo>
                <a:lnTo>
                  <a:pt x="70754" y="30283"/>
                </a:lnTo>
                <a:lnTo>
                  <a:pt x="70848" y="31037"/>
                </a:lnTo>
                <a:lnTo>
                  <a:pt x="70848" y="31604"/>
                </a:lnTo>
                <a:lnTo>
                  <a:pt x="70754" y="31792"/>
                </a:lnTo>
                <a:lnTo>
                  <a:pt x="70565" y="31887"/>
                </a:lnTo>
                <a:lnTo>
                  <a:pt x="69433" y="36698"/>
                </a:lnTo>
                <a:lnTo>
                  <a:pt x="68206" y="41698"/>
                </a:lnTo>
                <a:lnTo>
                  <a:pt x="68584" y="41037"/>
                </a:lnTo>
                <a:lnTo>
                  <a:pt x="68961" y="40188"/>
                </a:lnTo>
                <a:lnTo>
                  <a:pt x="69244" y="40471"/>
                </a:lnTo>
                <a:lnTo>
                  <a:pt x="69244" y="40849"/>
                </a:lnTo>
                <a:lnTo>
                  <a:pt x="69244" y="41226"/>
                </a:lnTo>
                <a:lnTo>
                  <a:pt x="69055" y="41698"/>
                </a:lnTo>
                <a:lnTo>
                  <a:pt x="68489" y="42924"/>
                </a:lnTo>
                <a:lnTo>
                  <a:pt x="67735" y="44150"/>
                </a:lnTo>
                <a:lnTo>
                  <a:pt x="66791" y="45377"/>
                </a:lnTo>
                <a:lnTo>
                  <a:pt x="65942" y="46509"/>
                </a:lnTo>
                <a:lnTo>
                  <a:pt x="64716" y="47924"/>
                </a:lnTo>
                <a:lnTo>
                  <a:pt x="65565" y="47641"/>
                </a:lnTo>
                <a:lnTo>
                  <a:pt x="65093" y="48301"/>
                </a:lnTo>
                <a:lnTo>
                  <a:pt x="64433" y="48962"/>
                </a:lnTo>
                <a:lnTo>
                  <a:pt x="63112" y="50188"/>
                </a:lnTo>
                <a:lnTo>
                  <a:pt x="63678" y="48962"/>
                </a:lnTo>
                <a:lnTo>
                  <a:pt x="64244" y="47641"/>
                </a:lnTo>
                <a:lnTo>
                  <a:pt x="65754" y="44811"/>
                </a:lnTo>
                <a:lnTo>
                  <a:pt x="67169" y="42169"/>
                </a:lnTo>
                <a:lnTo>
                  <a:pt x="67735" y="41037"/>
                </a:lnTo>
                <a:lnTo>
                  <a:pt x="68206" y="40094"/>
                </a:lnTo>
                <a:lnTo>
                  <a:pt x="68206" y="39811"/>
                </a:lnTo>
                <a:lnTo>
                  <a:pt x="68301" y="39622"/>
                </a:lnTo>
                <a:lnTo>
                  <a:pt x="68301" y="39717"/>
                </a:lnTo>
                <a:lnTo>
                  <a:pt x="68395" y="39339"/>
                </a:lnTo>
                <a:lnTo>
                  <a:pt x="68772" y="37735"/>
                </a:lnTo>
                <a:lnTo>
                  <a:pt x="69055" y="36037"/>
                </a:lnTo>
                <a:lnTo>
                  <a:pt x="69150" y="32924"/>
                </a:lnTo>
                <a:lnTo>
                  <a:pt x="69150" y="30849"/>
                </a:lnTo>
                <a:lnTo>
                  <a:pt x="69150" y="28679"/>
                </a:lnTo>
                <a:lnTo>
                  <a:pt x="68961" y="28773"/>
                </a:lnTo>
                <a:lnTo>
                  <a:pt x="68961" y="29056"/>
                </a:lnTo>
                <a:lnTo>
                  <a:pt x="68678" y="28302"/>
                </a:lnTo>
                <a:lnTo>
                  <a:pt x="68395" y="27453"/>
                </a:lnTo>
                <a:lnTo>
                  <a:pt x="68018" y="25755"/>
                </a:lnTo>
                <a:lnTo>
                  <a:pt x="67923" y="25283"/>
                </a:lnTo>
                <a:lnTo>
                  <a:pt x="67923" y="25472"/>
                </a:lnTo>
                <a:lnTo>
                  <a:pt x="67546" y="24906"/>
                </a:lnTo>
                <a:lnTo>
                  <a:pt x="67074" y="24245"/>
                </a:lnTo>
                <a:lnTo>
                  <a:pt x="66980" y="24057"/>
                </a:lnTo>
                <a:lnTo>
                  <a:pt x="65471" y="22264"/>
                </a:lnTo>
                <a:lnTo>
                  <a:pt x="64810" y="21415"/>
                </a:lnTo>
                <a:lnTo>
                  <a:pt x="64339" y="20755"/>
                </a:lnTo>
                <a:lnTo>
                  <a:pt x="64622" y="20943"/>
                </a:lnTo>
                <a:lnTo>
                  <a:pt x="64527" y="20755"/>
                </a:lnTo>
                <a:lnTo>
                  <a:pt x="64339" y="20472"/>
                </a:lnTo>
                <a:lnTo>
                  <a:pt x="63301" y="19434"/>
                </a:lnTo>
                <a:lnTo>
                  <a:pt x="62357" y="18585"/>
                </a:lnTo>
                <a:lnTo>
                  <a:pt x="62452" y="18679"/>
                </a:lnTo>
                <a:lnTo>
                  <a:pt x="62357" y="18868"/>
                </a:lnTo>
                <a:lnTo>
                  <a:pt x="61508" y="18019"/>
                </a:lnTo>
                <a:lnTo>
                  <a:pt x="61791" y="18396"/>
                </a:lnTo>
                <a:lnTo>
                  <a:pt x="60848" y="17547"/>
                </a:lnTo>
                <a:lnTo>
                  <a:pt x="60471" y="17076"/>
                </a:lnTo>
                <a:lnTo>
                  <a:pt x="60471" y="16981"/>
                </a:lnTo>
                <a:lnTo>
                  <a:pt x="60565" y="17076"/>
                </a:lnTo>
                <a:lnTo>
                  <a:pt x="61225" y="17547"/>
                </a:lnTo>
                <a:lnTo>
                  <a:pt x="58961" y="15566"/>
                </a:lnTo>
                <a:lnTo>
                  <a:pt x="59527" y="16227"/>
                </a:lnTo>
                <a:lnTo>
                  <a:pt x="58584" y="15566"/>
                </a:lnTo>
                <a:lnTo>
                  <a:pt x="57641" y="14906"/>
                </a:lnTo>
                <a:lnTo>
                  <a:pt x="57546" y="15000"/>
                </a:lnTo>
                <a:lnTo>
                  <a:pt x="57452" y="15094"/>
                </a:lnTo>
                <a:lnTo>
                  <a:pt x="58301" y="15660"/>
                </a:lnTo>
                <a:lnTo>
                  <a:pt x="59056" y="16227"/>
                </a:lnTo>
                <a:lnTo>
                  <a:pt x="60471" y="17547"/>
                </a:lnTo>
                <a:lnTo>
                  <a:pt x="61886" y="18774"/>
                </a:lnTo>
                <a:lnTo>
                  <a:pt x="62640" y="19340"/>
                </a:lnTo>
                <a:lnTo>
                  <a:pt x="63395" y="19906"/>
                </a:lnTo>
                <a:lnTo>
                  <a:pt x="62829" y="19528"/>
                </a:lnTo>
                <a:lnTo>
                  <a:pt x="62074" y="19057"/>
                </a:lnTo>
                <a:lnTo>
                  <a:pt x="62074" y="19245"/>
                </a:lnTo>
                <a:lnTo>
                  <a:pt x="62357" y="19717"/>
                </a:lnTo>
                <a:lnTo>
                  <a:pt x="63584" y="21415"/>
                </a:lnTo>
                <a:lnTo>
                  <a:pt x="65093" y="23207"/>
                </a:lnTo>
                <a:lnTo>
                  <a:pt x="65754" y="23962"/>
                </a:lnTo>
                <a:lnTo>
                  <a:pt x="66225" y="24434"/>
                </a:lnTo>
                <a:lnTo>
                  <a:pt x="66414" y="24528"/>
                </a:lnTo>
                <a:lnTo>
                  <a:pt x="66320" y="24057"/>
                </a:lnTo>
                <a:lnTo>
                  <a:pt x="66697" y="24906"/>
                </a:lnTo>
                <a:lnTo>
                  <a:pt x="67074" y="26038"/>
                </a:lnTo>
                <a:lnTo>
                  <a:pt x="66414" y="24811"/>
                </a:lnTo>
                <a:lnTo>
                  <a:pt x="66791" y="25566"/>
                </a:lnTo>
                <a:lnTo>
                  <a:pt x="67169" y="26321"/>
                </a:lnTo>
                <a:lnTo>
                  <a:pt x="67263" y="26415"/>
                </a:lnTo>
                <a:lnTo>
                  <a:pt x="67923" y="28679"/>
                </a:lnTo>
                <a:lnTo>
                  <a:pt x="68206" y="29339"/>
                </a:lnTo>
                <a:lnTo>
                  <a:pt x="68678" y="30471"/>
                </a:lnTo>
                <a:lnTo>
                  <a:pt x="68772" y="30660"/>
                </a:lnTo>
                <a:lnTo>
                  <a:pt x="68678" y="30660"/>
                </a:lnTo>
                <a:lnTo>
                  <a:pt x="68395" y="30377"/>
                </a:lnTo>
                <a:lnTo>
                  <a:pt x="68206" y="30094"/>
                </a:lnTo>
                <a:lnTo>
                  <a:pt x="68206" y="30566"/>
                </a:lnTo>
                <a:lnTo>
                  <a:pt x="68301" y="31037"/>
                </a:lnTo>
                <a:lnTo>
                  <a:pt x="68395" y="31509"/>
                </a:lnTo>
                <a:lnTo>
                  <a:pt x="68395" y="31887"/>
                </a:lnTo>
                <a:lnTo>
                  <a:pt x="68301" y="31792"/>
                </a:lnTo>
                <a:lnTo>
                  <a:pt x="68301" y="31698"/>
                </a:lnTo>
                <a:lnTo>
                  <a:pt x="68301" y="31415"/>
                </a:lnTo>
                <a:lnTo>
                  <a:pt x="68018" y="30094"/>
                </a:lnTo>
                <a:lnTo>
                  <a:pt x="67735" y="28868"/>
                </a:lnTo>
                <a:lnTo>
                  <a:pt x="68112" y="31698"/>
                </a:lnTo>
                <a:lnTo>
                  <a:pt x="68206" y="33113"/>
                </a:lnTo>
                <a:lnTo>
                  <a:pt x="68206" y="34528"/>
                </a:lnTo>
                <a:lnTo>
                  <a:pt x="68112" y="35943"/>
                </a:lnTo>
                <a:lnTo>
                  <a:pt x="67923" y="37358"/>
                </a:lnTo>
                <a:lnTo>
                  <a:pt x="67546" y="38679"/>
                </a:lnTo>
                <a:lnTo>
                  <a:pt x="67074" y="40000"/>
                </a:lnTo>
                <a:lnTo>
                  <a:pt x="67263" y="39717"/>
                </a:lnTo>
                <a:lnTo>
                  <a:pt x="67357" y="39622"/>
                </a:lnTo>
                <a:lnTo>
                  <a:pt x="67357" y="39717"/>
                </a:lnTo>
                <a:lnTo>
                  <a:pt x="67263" y="40377"/>
                </a:lnTo>
                <a:lnTo>
                  <a:pt x="66980" y="41226"/>
                </a:lnTo>
                <a:lnTo>
                  <a:pt x="66791" y="41509"/>
                </a:lnTo>
                <a:lnTo>
                  <a:pt x="66697" y="41603"/>
                </a:lnTo>
                <a:lnTo>
                  <a:pt x="66414" y="42075"/>
                </a:lnTo>
                <a:lnTo>
                  <a:pt x="65754" y="43962"/>
                </a:lnTo>
                <a:lnTo>
                  <a:pt x="64905" y="46132"/>
                </a:lnTo>
                <a:lnTo>
                  <a:pt x="64150" y="47547"/>
                </a:lnTo>
                <a:lnTo>
                  <a:pt x="63395" y="48867"/>
                </a:lnTo>
                <a:lnTo>
                  <a:pt x="62546" y="50094"/>
                </a:lnTo>
                <a:lnTo>
                  <a:pt x="61697" y="51320"/>
                </a:lnTo>
                <a:lnTo>
                  <a:pt x="60376" y="52452"/>
                </a:lnTo>
                <a:lnTo>
                  <a:pt x="59810" y="53112"/>
                </a:lnTo>
                <a:lnTo>
                  <a:pt x="59244" y="53773"/>
                </a:lnTo>
                <a:lnTo>
                  <a:pt x="59999" y="53301"/>
                </a:lnTo>
                <a:lnTo>
                  <a:pt x="59905" y="53490"/>
                </a:lnTo>
                <a:lnTo>
                  <a:pt x="58018" y="54999"/>
                </a:lnTo>
                <a:lnTo>
                  <a:pt x="57075" y="55660"/>
                </a:lnTo>
                <a:lnTo>
                  <a:pt x="56037" y="56226"/>
                </a:lnTo>
                <a:lnTo>
                  <a:pt x="57924" y="54716"/>
                </a:lnTo>
                <a:lnTo>
                  <a:pt x="58867" y="53867"/>
                </a:lnTo>
                <a:lnTo>
                  <a:pt x="59716" y="53018"/>
                </a:lnTo>
                <a:lnTo>
                  <a:pt x="58961" y="53679"/>
                </a:lnTo>
                <a:lnTo>
                  <a:pt x="58207" y="54245"/>
                </a:lnTo>
                <a:lnTo>
                  <a:pt x="56603" y="55282"/>
                </a:lnTo>
                <a:lnTo>
                  <a:pt x="54905" y="56226"/>
                </a:lnTo>
                <a:lnTo>
                  <a:pt x="53301" y="57263"/>
                </a:lnTo>
                <a:lnTo>
                  <a:pt x="52735" y="57452"/>
                </a:lnTo>
                <a:lnTo>
                  <a:pt x="51509" y="57924"/>
                </a:lnTo>
                <a:lnTo>
                  <a:pt x="47829" y="59527"/>
                </a:lnTo>
                <a:lnTo>
                  <a:pt x="43962" y="61226"/>
                </a:lnTo>
                <a:lnTo>
                  <a:pt x="42358" y="61886"/>
                </a:lnTo>
                <a:lnTo>
                  <a:pt x="41414" y="62169"/>
                </a:lnTo>
                <a:lnTo>
                  <a:pt x="39433" y="62452"/>
                </a:lnTo>
                <a:lnTo>
                  <a:pt x="37169" y="62641"/>
                </a:lnTo>
                <a:lnTo>
                  <a:pt x="33679" y="62829"/>
                </a:lnTo>
                <a:lnTo>
                  <a:pt x="31226" y="62924"/>
                </a:lnTo>
                <a:lnTo>
                  <a:pt x="29528" y="62924"/>
                </a:lnTo>
                <a:lnTo>
                  <a:pt x="28301" y="62735"/>
                </a:lnTo>
                <a:lnTo>
                  <a:pt x="27075" y="62546"/>
                </a:lnTo>
                <a:lnTo>
                  <a:pt x="25754" y="62263"/>
                </a:lnTo>
                <a:lnTo>
                  <a:pt x="24622" y="61886"/>
                </a:lnTo>
                <a:lnTo>
                  <a:pt x="23396" y="61414"/>
                </a:lnTo>
                <a:lnTo>
                  <a:pt x="21320" y="60565"/>
                </a:lnTo>
                <a:lnTo>
                  <a:pt x="21509" y="60754"/>
                </a:lnTo>
                <a:lnTo>
                  <a:pt x="21698" y="60848"/>
                </a:lnTo>
                <a:lnTo>
                  <a:pt x="22169" y="61131"/>
                </a:lnTo>
                <a:lnTo>
                  <a:pt x="21037" y="60659"/>
                </a:lnTo>
                <a:lnTo>
                  <a:pt x="19434" y="59905"/>
                </a:lnTo>
                <a:lnTo>
                  <a:pt x="15754" y="57924"/>
                </a:lnTo>
                <a:lnTo>
                  <a:pt x="12453" y="56037"/>
                </a:lnTo>
                <a:lnTo>
                  <a:pt x="11415" y="55377"/>
                </a:lnTo>
                <a:lnTo>
                  <a:pt x="11226" y="55188"/>
                </a:lnTo>
                <a:lnTo>
                  <a:pt x="11132" y="55094"/>
                </a:lnTo>
                <a:lnTo>
                  <a:pt x="10377" y="54433"/>
                </a:lnTo>
                <a:lnTo>
                  <a:pt x="9717" y="53679"/>
                </a:lnTo>
                <a:lnTo>
                  <a:pt x="9717" y="53962"/>
                </a:lnTo>
                <a:lnTo>
                  <a:pt x="9622" y="54150"/>
                </a:lnTo>
                <a:lnTo>
                  <a:pt x="9528" y="54245"/>
                </a:lnTo>
                <a:lnTo>
                  <a:pt x="9434" y="54245"/>
                </a:lnTo>
                <a:lnTo>
                  <a:pt x="9151" y="54056"/>
                </a:lnTo>
                <a:lnTo>
                  <a:pt x="8868" y="53679"/>
                </a:lnTo>
                <a:lnTo>
                  <a:pt x="8585" y="53301"/>
                </a:lnTo>
                <a:lnTo>
                  <a:pt x="8302" y="52829"/>
                </a:lnTo>
                <a:lnTo>
                  <a:pt x="8302" y="52546"/>
                </a:lnTo>
                <a:lnTo>
                  <a:pt x="8302" y="52452"/>
                </a:lnTo>
                <a:lnTo>
                  <a:pt x="8396" y="52452"/>
                </a:lnTo>
                <a:lnTo>
                  <a:pt x="7924" y="52263"/>
                </a:lnTo>
                <a:lnTo>
                  <a:pt x="7358" y="51886"/>
                </a:lnTo>
                <a:lnTo>
                  <a:pt x="6038" y="50660"/>
                </a:lnTo>
                <a:lnTo>
                  <a:pt x="5849" y="50377"/>
                </a:lnTo>
                <a:lnTo>
                  <a:pt x="5566" y="50094"/>
                </a:lnTo>
                <a:lnTo>
                  <a:pt x="5566" y="50188"/>
                </a:lnTo>
                <a:lnTo>
                  <a:pt x="4811" y="49339"/>
                </a:lnTo>
                <a:lnTo>
                  <a:pt x="4717" y="49150"/>
                </a:lnTo>
                <a:lnTo>
                  <a:pt x="5189" y="49433"/>
                </a:lnTo>
                <a:lnTo>
                  <a:pt x="5377" y="49528"/>
                </a:lnTo>
                <a:lnTo>
                  <a:pt x="5472" y="49716"/>
                </a:lnTo>
                <a:lnTo>
                  <a:pt x="5660" y="50094"/>
                </a:lnTo>
                <a:lnTo>
                  <a:pt x="5377" y="49056"/>
                </a:lnTo>
                <a:lnTo>
                  <a:pt x="5000" y="48113"/>
                </a:lnTo>
                <a:lnTo>
                  <a:pt x="4057" y="45660"/>
                </a:lnTo>
                <a:lnTo>
                  <a:pt x="3585" y="44150"/>
                </a:lnTo>
                <a:lnTo>
                  <a:pt x="3208" y="42358"/>
                </a:lnTo>
                <a:lnTo>
                  <a:pt x="3396" y="42547"/>
                </a:lnTo>
                <a:lnTo>
                  <a:pt x="3491" y="42452"/>
                </a:lnTo>
                <a:lnTo>
                  <a:pt x="3585" y="42547"/>
                </a:lnTo>
                <a:lnTo>
                  <a:pt x="3774" y="42641"/>
                </a:lnTo>
                <a:lnTo>
                  <a:pt x="3679" y="40849"/>
                </a:lnTo>
                <a:lnTo>
                  <a:pt x="3585" y="38962"/>
                </a:lnTo>
                <a:lnTo>
                  <a:pt x="3679" y="37169"/>
                </a:lnTo>
                <a:lnTo>
                  <a:pt x="3774" y="36320"/>
                </a:lnTo>
                <a:lnTo>
                  <a:pt x="4057" y="35566"/>
                </a:lnTo>
                <a:lnTo>
                  <a:pt x="4434" y="33585"/>
                </a:lnTo>
                <a:lnTo>
                  <a:pt x="4434" y="33962"/>
                </a:lnTo>
                <a:lnTo>
                  <a:pt x="4528" y="34245"/>
                </a:lnTo>
                <a:lnTo>
                  <a:pt x="4717" y="32264"/>
                </a:lnTo>
                <a:lnTo>
                  <a:pt x="5189" y="30283"/>
                </a:lnTo>
                <a:lnTo>
                  <a:pt x="5755" y="28302"/>
                </a:lnTo>
                <a:lnTo>
                  <a:pt x="6604" y="26321"/>
                </a:lnTo>
                <a:lnTo>
                  <a:pt x="7453" y="24340"/>
                </a:lnTo>
                <a:lnTo>
                  <a:pt x="8585" y="22547"/>
                </a:lnTo>
                <a:lnTo>
                  <a:pt x="9717" y="20755"/>
                </a:lnTo>
                <a:lnTo>
                  <a:pt x="10943" y="19245"/>
                </a:lnTo>
                <a:lnTo>
                  <a:pt x="10849" y="19057"/>
                </a:lnTo>
                <a:lnTo>
                  <a:pt x="10849" y="18868"/>
                </a:lnTo>
                <a:lnTo>
                  <a:pt x="11132" y="18396"/>
                </a:lnTo>
                <a:lnTo>
                  <a:pt x="11604" y="17830"/>
                </a:lnTo>
                <a:lnTo>
                  <a:pt x="12264" y="17076"/>
                </a:lnTo>
                <a:lnTo>
                  <a:pt x="14151" y="15472"/>
                </a:lnTo>
                <a:lnTo>
                  <a:pt x="16415" y="13585"/>
                </a:lnTo>
                <a:lnTo>
                  <a:pt x="18868" y="11793"/>
                </a:lnTo>
                <a:lnTo>
                  <a:pt x="21226" y="10095"/>
                </a:lnTo>
                <a:lnTo>
                  <a:pt x="23302" y="8868"/>
                </a:lnTo>
                <a:lnTo>
                  <a:pt x="24717" y="8113"/>
                </a:lnTo>
                <a:lnTo>
                  <a:pt x="24245" y="8491"/>
                </a:lnTo>
                <a:lnTo>
                  <a:pt x="23773" y="8774"/>
                </a:lnTo>
                <a:lnTo>
                  <a:pt x="24811" y="8208"/>
                </a:lnTo>
                <a:lnTo>
                  <a:pt x="25566" y="7830"/>
                </a:lnTo>
                <a:lnTo>
                  <a:pt x="27452" y="6981"/>
                </a:lnTo>
                <a:lnTo>
                  <a:pt x="27264" y="6981"/>
                </a:lnTo>
                <a:lnTo>
                  <a:pt x="26981" y="6887"/>
                </a:lnTo>
                <a:lnTo>
                  <a:pt x="27830" y="6604"/>
                </a:lnTo>
                <a:lnTo>
                  <a:pt x="29056" y="6132"/>
                </a:lnTo>
                <a:lnTo>
                  <a:pt x="28679" y="6415"/>
                </a:lnTo>
                <a:lnTo>
                  <a:pt x="29056" y="6510"/>
                </a:lnTo>
                <a:lnTo>
                  <a:pt x="28962" y="6698"/>
                </a:lnTo>
                <a:lnTo>
                  <a:pt x="30283" y="6227"/>
                </a:lnTo>
                <a:lnTo>
                  <a:pt x="31698" y="5755"/>
                </a:lnTo>
                <a:lnTo>
                  <a:pt x="33113" y="5378"/>
                </a:lnTo>
                <a:lnTo>
                  <a:pt x="33867" y="5189"/>
                </a:lnTo>
                <a:lnTo>
                  <a:pt x="34169" y="5151"/>
                </a:lnTo>
                <a:lnTo>
                  <a:pt x="34169" y="5151"/>
                </a:lnTo>
                <a:lnTo>
                  <a:pt x="34905" y="4906"/>
                </a:lnTo>
                <a:lnTo>
                  <a:pt x="35754" y="4812"/>
                </a:lnTo>
                <a:lnTo>
                  <a:pt x="36603" y="4812"/>
                </a:lnTo>
                <a:lnTo>
                  <a:pt x="37547" y="4717"/>
                </a:lnTo>
                <a:lnTo>
                  <a:pt x="37830" y="4717"/>
                </a:lnTo>
                <a:lnTo>
                  <a:pt x="38396" y="4529"/>
                </a:lnTo>
                <a:lnTo>
                  <a:pt x="38867" y="4340"/>
                </a:lnTo>
                <a:lnTo>
                  <a:pt x="38867" y="4623"/>
                </a:lnTo>
                <a:lnTo>
                  <a:pt x="42735" y="4340"/>
                </a:lnTo>
                <a:lnTo>
                  <a:pt x="43207" y="4529"/>
                </a:lnTo>
                <a:lnTo>
                  <a:pt x="43018" y="4529"/>
                </a:lnTo>
                <a:lnTo>
                  <a:pt x="43867" y="4623"/>
                </a:lnTo>
                <a:lnTo>
                  <a:pt x="44811" y="4434"/>
                </a:lnTo>
                <a:lnTo>
                  <a:pt x="45094" y="4717"/>
                </a:lnTo>
                <a:lnTo>
                  <a:pt x="45754" y="4906"/>
                </a:lnTo>
                <a:lnTo>
                  <a:pt x="47546" y="5189"/>
                </a:lnTo>
                <a:lnTo>
                  <a:pt x="49622" y="5566"/>
                </a:lnTo>
                <a:lnTo>
                  <a:pt x="51131" y="5849"/>
                </a:lnTo>
                <a:lnTo>
                  <a:pt x="51131" y="5849"/>
                </a:lnTo>
                <a:lnTo>
                  <a:pt x="49244" y="5095"/>
                </a:lnTo>
                <a:lnTo>
                  <a:pt x="46886" y="4529"/>
                </a:lnTo>
                <a:lnTo>
                  <a:pt x="44433" y="3963"/>
                </a:lnTo>
                <a:lnTo>
                  <a:pt x="41980" y="3491"/>
                </a:lnTo>
                <a:lnTo>
                  <a:pt x="39528" y="3302"/>
                </a:lnTo>
                <a:lnTo>
                  <a:pt x="37358" y="3208"/>
                </a:lnTo>
                <a:lnTo>
                  <a:pt x="36415" y="3208"/>
                </a:lnTo>
                <a:lnTo>
                  <a:pt x="35565" y="3302"/>
                </a:lnTo>
                <a:lnTo>
                  <a:pt x="34811" y="3491"/>
                </a:lnTo>
                <a:lnTo>
                  <a:pt x="34150" y="3680"/>
                </a:lnTo>
                <a:lnTo>
                  <a:pt x="33490" y="3585"/>
                </a:lnTo>
                <a:lnTo>
                  <a:pt x="32830" y="3491"/>
                </a:lnTo>
                <a:lnTo>
                  <a:pt x="31509" y="3585"/>
                </a:lnTo>
                <a:lnTo>
                  <a:pt x="30000" y="3868"/>
                </a:lnTo>
                <a:lnTo>
                  <a:pt x="28490" y="4246"/>
                </a:lnTo>
                <a:lnTo>
                  <a:pt x="26981" y="4812"/>
                </a:lnTo>
                <a:lnTo>
                  <a:pt x="25471" y="5472"/>
                </a:lnTo>
                <a:lnTo>
                  <a:pt x="23868" y="6321"/>
                </a:lnTo>
                <a:lnTo>
                  <a:pt x="22358" y="7170"/>
                </a:lnTo>
                <a:lnTo>
                  <a:pt x="20849" y="8113"/>
                </a:lnTo>
                <a:lnTo>
                  <a:pt x="19339" y="9151"/>
                </a:lnTo>
                <a:lnTo>
                  <a:pt x="17924" y="10283"/>
                </a:lnTo>
                <a:lnTo>
                  <a:pt x="16604" y="11321"/>
                </a:lnTo>
                <a:lnTo>
                  <a:pt x="14056" y="13491"/>
                </a:lnTo>
                <a:lnTo>
                  <a:pt x="12075" y="15472"/>
                </a:lnTo>
                <a:lnTo>
                  <a:pt x="9717" y="18491"/>
                </a:lnTo>
                <a:lnTo>
                  <a:pt x="10000" y="17830"/>
                </a:lnTo>
                <a:lnTo>
                  <a:pt x="10377" y="17264"/>
                </a:lnTo>
                <a:lnTo>
                  <a:pt x="9717" y="18113"/>
                </a:lnTo>
                <a:lnTo>
                  <a:pt x="9056" y="19057"/>
                </a:lnTo>
                <a:lnTo>
                  <a:pt x="9151" y="19245"/>
                </a:lnTo>
                <a:lnTo>
                  <a:pt x="8396" y="20189"/>
                </a:lnTo>
                <a:lnTo>
                  <a:pt x="9151" y="18774"/>
                </a:lnTo>
                <a:lnTo>
                  <a:pt x="8019" y="20377"/>
                </a:lnTo>
                <a:lnTo>
                  <a:pt x="7075" y="22075"/>
                </a:lnTo>
                <a:lnTo>
                  <a:pt x="6226" y="23868"/>
                </a:lnTo>
                <a:lnTo>
                  <a:pt x="5472" y="25755"/>
                </a:lnTo>
                <a:lnTo>
                  <a:pt x="4151" y="29434"/>
                </a:lnTo>
                <a:lnTo>
                  <a:pt x="2924" y="32924"/>
                </a:lnTo>
                <a:lnTo>
                  <a:pt x="3019" y="33113"/>
                </a:lnTo>
                <a:lnTo>
                  <a:pt x="2924" y="33773"/>
                </a:lnTo>
                <a:lnTo>
                  <a:pt x="2453" y="36509"/>
                </a:lnTo>
                <a:lnTo>
                  <a:pt x="1981" y="39434"/>
                </a:lnTo>
                <a:lnTo>
                  <a:pt x="1981" y="39528"/>
                </a:lnTo>
                <a:lnTo>
                  <a:pt x="1981" y="39905"/>
                </a:lnTo>
                <a:lnTo>
                  <a:pt x="1792" y="41415"/>
                </a:lnTo>
                <a:lnTo>
                  <a:pt x="1698" y="42358"/>
                </a:lnTo>
                <a:lnTo>
                  <a:pt x="1698" y="43301"/>
                </a:lnTo>
                <a:lnTo>
                  <a:pt x="1792" y="44245"/>
                </a:lnTo>
                <a:lnTo>
                  <a:pt x="1887" y="44999"/>
                </a:lnTo>
                <a:lnTo>
                  <a:pt x="2170" y="46603"/>
                </a:lnTo>
                <a:lnTo>
                  <a:pt x="2170" y="46603"/>
                </a:lnTo>
                <a:lnTo>
                  <a:pt x="1887" y="46415"/>
                </a:lnTo>
                <a:lnTo>
                  <a:pt x="1792" y="46320"/>
                </a:lnTo>
                <a:lnTo>
                  <a:pt x="1792" y="46509"/>
                </a:lnTo>
                <a:lnTo>
                  <a:pt x="1981" y="46981"/>
                </a:lnTo>
                <a:lnTo>
                  <a:pt x="1415" y="46132"/>
                </a:lnTo>
                <a:lnTo>
                  <a:pt x="1509" y="46509"/>
                </a:lnTo>
                <a:lnTo>
                  <a:pt x="1321" y="46981"/>
                </a:lnTo>
                <a:lnTo>
                  <a:pt x="472" y="45471"/>
                </a:lnTo>
                <a:lnTo>
                  <a:pt x="377" y="45565"/>
                </a:lnTo>
                <a:lnTo>
                  <a:pt x="283" y="45660"/>
                </a:lnTo>
                <a:lnTo>
                  <a:pt x="189" y="45660"/>
                </a:lnTo>
                <a:lnTo>
                  <a:pt x="0" y="45565"/>
                </a:lnTo>
                <a:lnTo>
                  <a:pt x="0" y="45565"/>
                </a:lnTo>
                <a:lnTo>
                  <a:pt x="1038" y="47924"/>
                </a:lnTo>
                <a:lnTo>
                  <a:pt x="2264" y="50282"/>
                </a:lnTo>
                <a:lnTo>
                  <a:pt x="2075" y="49905"/>
                </a:lnTo>
                <a:lnTo>
                  <a:pt x="2170" y="49528"/>
                </a:lnTo>
                <a:lnTo>
                  <a:pt x="2736" y="50188"/>
                </a:lnTo>
                <a:lnTo>
                  <a:pt x="3208" y="50660"/>
                </a:lnTo>
                <a:lnTo>
                  <a:pt x="3396" y="50943"/>
                </a:lnTo>
                <a:lnTo>
                  <a:pt x="3396" y="51037"/>
                </a:lnTo>
                <a:lnTo>
                  <a:pt x="3302" y="50943"/>
                </a:lnTo>
                <a:lnTo>
                  <a:pt x="3302" y="50943"/>
                </a:lnTo>
                <a:lnTo>
                  <a:pt x="3585" y="51320"/>
                </a:lnTo>
                <a:lnTo>
                  <a:pt x="4623" y="53207"/>
                </a:lnTo>
                <a:lnTo>
                  <a:pt x="5755" y="55094"/>
                </a:lnTo>
                <a:lnTo>
                  <a:pt x="7075" y="56886"/>
                </a:lnTo>
                <a:lnTo>
                  <a:pt x="8585" y="58490"/>
                </a:lnTo>
                <a:lnTo>
                  <a:pt x="10189" y="59999"/>
                </a:lnTo>
                <a:lnTo>
                  <a:pt x="11792" y="61414"/>
                </a:lnTo>
                <a:lnTo>
                  <a:pt x="13585" y="62735"/>
                </a:lnTo>
                <a:lnTo>
                  <a:pt x="15471" y="63867"/>
                </a:lnTo>
                <a:lnTo>
                  <a:pt x="17641" y="64905"/>
                </a:lnTo>
                <a:lnTo>
                  <a:pt x="20000" y="65942"/>
                </a:lnTo>
                <a:lnTo>
                  <a:pt x="22358" y="66697"/>
                </a:lnTo>
                <a:lnTo>
                  <a:pt x="24811" y="67263"/>
                </a:lnTo>
                <a:lnTo>
                  <a:pt x="27264" y="67735"/>
                </a:lnTo>
                <a:lnTo>
                  <a:pt x="29811" y="68018"/>
                </a:lnTo>
                <a:lnTo>
                  <a:pt x="32264" y="68206"/>
                </a:lnTo>
                <a:lnTo>
                  <a:pt x="34811" y="68112"/>
                </a:lnTo>
                <a:lnTo>
                  <a:pt x="36981" y="67829"/>
                </a:lnTo>
                <a:lnTo>
                  <a:pt x="40471" y="67263"/>
                </a:lnTo>
                <a:lnTo>
                  <a:pt x="44056" y="66508"/>
                </a:lnTo>
                <a:lnTo>
                  <a:pt x="45565" y="66131"/>
                </a:lnTo>
                <a:lnTo>
                  <a:pt x="46509" y="65848"/>
                </a:lnTo>
                <a:lnTo>
                  <a:pt x="46509" y="65942"/>
                </a:lnTo>
                <a:lnTo>
                  <a:pt x="48018" y="65376"/>
                </a:lnTo>
                <a:lnTo>
                  <a:pt x="49527" y="64622"/>
                </a:lnTo>
                <a:lnTo>
                  <a:pt x="48867" y="64810"/>
                </a:lnTo>
                <a:lnTo>
                  <a:pt x="50754" y="63773"/>
                </a:lnTo>
                <a:lnTo>
                  <a:pt x="52546" y="62641"/>
                </a:lnTo>
                <a:lnTo>
                  <a:pt x="54244" y="61320"/>
                </a:lnTo>
                <a:lnTo>
                  <a:pt x="56037" y="59810"/>
                </a:lnTo>
                <a:lnTo>
                  <a:pt x="55282" y="60659"/>
                </a:lnTo>
                <a:lnTo>
                  <a:pt x="57263" y="59056"/>
                </a:lnTo>
                <a:lnTo>
                  <a:pt x="58112" y="58395"/>
                </a:lnTo>
                <a:lnTo>
                  <a:pt x="58207" y="58301"/>
                </a:lnTo>
                <a:lnTo>
                  <a:pt x="58112" y="58301"/>
                </a:lnTo>
                <a:lnTo>
                  <a:pt x="58584" y="57924"/>
                </a:lnTo>
                <a:lnTo>
                  <a:pt x="59056" y="57546"/>
                </a:lnTo>
                <a:lnTo>
                  <a:pt x="59999" y="56414"/>
                </a:lnTo>
                <a:lnTo>
                  <a:pt x="61414" y="55188"/>
                </a:lnTo>
                <a:lnTo>
                  <a:pt x="61414" y="55188"/>
                </a:lnTo>
                <a:lnTo>
                  <a:pt x="61131" y="55282"/>
                </a:lnTo>
                <a:lnTo>
                  <a:pt x="61508" y="54811"/>
                </a:lnTo>
                <a:lnTo>
                  <a:pt x="62735" y="53867"/>
                </a:lnTo>
                <a:lnTo>
                  <a:pt x="63867" y="52735"/>
                </a:lnTo>
                <a:lnTo>
                  <a:pt x="66131" y="50471"/>
                </a:lnTo>
                <a:lnTo>
                  <a:pt x="66131" y="50565"/>
                </a:lnTo>
                <a:lnTo>
                  <a:pt x="66320" y="50660"/>
                </a:lnTo>
                <a:lnTo>
                  <a:pt x="66414" y="50660"/>
                </a:lnTo>
                <a:lnTo>
                  <a:pt x="66603" y="50565"/>
                </a:lnTo>
                <a:lnTo>
                  <a:pt x="66603" y="50754"/>
                </a:lnTo>
                <a:lnTo>
                  <a:pt x="66508" y="50943"/>
                </a:lnTo>
                <a:lnTo>
                  <a:pt x="65848" y="51603"/>
                </a:lnTo>
                <a:lnTo>
                  <a:pt x="64999" y="52546"/>
                </a:lnTo>
                <a:lnTo>
                  <a:pt x="65376" y="52358"/>
                </a:lnTo>
                <a:lnTo>
                  <a:pt x="65848" y="52075"/>
                </a:lnTo>
                <a:lnTo>
                  <a:pt x="66697" y="51320"/>
                </a:lnTo>
                <a:lnTo>
                  <a:pt x="67546" y="50282"/>
                </a:lnTo>
                <a:lnTo>
                  <a:pt x="68301" y="49056"/>
                </a:lnTo>
                <a:lnTo>
                  <a:pt x="69055" y="47830"/>
                </a:lnTo>
                <a:lnTo>
                  <a:pt x="69716" y="46603"/>
                </a:lnTo>
                <a:lnTo>
                  <a:pt x="70565" y="44811"/>
                </a:lnTo>
                <a:lnTo>
                  <a:pt x="70282" y="45094"/>
                </a:lnTo>
                <a:lnTo>
                  <a:pt x="70942" y="43490"/>
                </a:lnTo>
                <a:lnTo>
                  <a:pt x="71037" y="43396"/>
                </a:lnTo>
                <a:lnTo>
                  <a:pt x="71697" y="41320"/>
                </a:lnTo>
                <a:lnTo>
                  <a:pt x="72263" y="39245"/>
                </a:lnTo>
                <a:lnTo>
                  <a:pt x="72640" y="37358"/>
                </a:lnTo>
                <a:lnTo>
                  <a:pt x="72923" y="35849"/>
                </a:lnTo>
                <a:lnTo>
                  <a:pt x="72829" y="36226"/>
                </a:lnTo>
                <a:lnTo>
                  <a:pt x="72735" y="36698"/>
                </a:lnTo>
                <a:lnTo>
                  <a:pt x="72452" y="36981"/>
                </a:lnTo>
                <a:lnTo>
                  <a:pt x="72169" y="37358"/>
                </a:lnTo>
                <a:lnTo>
                  <a:pt x="72263" y="36981"/>
                </a:lnTo>
                <a:lnTo>
                  <a:pt x="72452" y="36415"/>
                </a:lnTo>
                <a:lnTo>
                  <a:pt x="72452" y="35849"/>
                </a:lnTo>
                <a:lnTo>
                  <a:pt x="72357" y="35660"/>
                </a:lnTo>
                <a:lnTo>
                  <a:pt x="72263" y="35471"/>
                </a:lnTo>
                <a:lnTo>
                  <a:pt x="72640" y="33868"/>
                </a:lnTo>
                <a:lnTo>
                  <a:pt x="72735" y="33113"/>
                </a:lnTo>
                <a:lnTo>
                  <a:pt x="72735" y="32358"/>
                </a:lnTo>
                <a:lnTo>
                  <a:pt x="72923" y="33207"/>
                </a:lnTo>
                <a:lnTo>
                  <a:pt x="73018" y="34151"/>
                </a:lnTo>
                <a:lnTo>
                  <a:pt x="72923" y="32358"/>
                </a:lnTo>
                <a:lnTo>
                  <a:pt x="72923" y="31792"/>
                </a:lnTo>
                <a:lnTo>
                  <a:pt x="73112" y="30754"/>
                </a:lnTo>
                <a:lnTo>
                  <a:pt x="72829" y="31604"/>
                </a:lnTo>
                <a:lnTo>
                  <a:pt x="72735" y="30283"/>
                </a:lnTo>
                <a:lnTo>
                  <a:pt x="72546" y="28868"/>
                </a:lnTo>
                <a:lnTo>
                  <a:pt x="72357" y="27641"/>
                </a:lnTo>
                <a:lnTo>
                  <a:pt x="71980" y="26038"/>
                </a:lnTo>
                <a:lnTo>
                  <a:pt x="71414" y="24151"/>
                </a:lnTo>
                <a:lnTo>
                  <a:pt x="70754" y="22170"/>
                </a:lnTo>
                <a:lnTo>
                  <a:pt x="69905" y="20000"/>
                </a:lnTo>
                <a:lnTo>
                  <a:pt x="68867" y="18019"/>
                </a:lnTo>
                <a:lnTo>
                  <a:pt x="68301" y="16981"/>
                </a:lnTo>
                <a:lnTo>
                  <a:pt x="67735" y="16132"/>
                </a:lnTo>
                <a:lnTo>
                  <a:pt x="67074" y="15283"/>
                </a:lnTo>
                <a:lnTo>
                  <a:pt x="66414" y="14434"/>
                </a:lnTo>
                <a:lnTo>
                  <a:pt x="66508" y="14623"/>
                </a:lnTo>
                <a:lnTo>
                  <a:pt x="66414" y="14906"/>
                </a:lnTo>
                <a:lnTo>
                  <a:pt x="65754" y="14057"/>
                </a:lnTo>
                <a:lnTo>
                  <a:pt x="65093" y="13113"/>
                </a:lnTo>
                <a:lnTo>
                  <a:pt x="64537" y="12278"/>
                </a:lnTo>
                <a:lnTo>
                  <a:pt x="62924" y="10755"/>
                </a:lnTo>
                <a:lnTo>
                  <a:pt x="63018" y="10755"/>
                </a:lnTo>
                <a:lnTo>
                  <a:pt x="63018" y="10661"/>
                </a:lnTo>
                <a:lnTo>
                  <a:pt x="62924" y="10472"/>
                </a:lnTo>
                <a:lnTo>
                  <a:pt x="62263" y="9717"/>
                </a:lnTo>
                <a:lnTo>
                  <a:pt x="60376" y="7830"/>
                </a:lnTo>
                <a:lnTo>
                  <a:pt x="60754" y="8396"/>
                </a:lnTo>
                <a:lnTo>
                  <a:pt x="61131" y="8774"/>
                </a:lnTo>
                <a:lnTo>
                  <a:pt x="60376" y="8396"/>
                </a:lnTo>
                <a:lnTo>
                  <a:pt x="59716" y="7925"/>
                </a:lnTo>
                <a:lnTo>
                  <a:pt x="59087" y="7476"/>
                </a:lnTo>
                <a:lnTo>
                  <a:pt x="59810" y="8302"/>
                </a:lnTo>
                <a:lnTo>
                  <a:pt x="58678" y="7642"/>
                </a:lnTo>
                <a:lnTo>
                  <a:pt x="57641" y="6981"/>
                </a:lnTo>
                <a:lnTo>
                  <a:pt x="55471" y="5472"/>
                </a:lnTo>
                <a:lnTo>
                  <a:pt x="53301" y="4057"/>
                </a:lnTo>
                <a:lnTo>
                  <a:pt x="52169" y="3397"/>
                </a:lnTo>
                <a:lnTo>
                  <a:pt x="51037" y="2831"/>
                </a:lnTo>
                <a:lnTo>
                  <a:pt x="52075" y="2831"/>
                </a:lnTo>
                <a:lnTo>
                  <a:pt x="50660" y="1982"/>
                </a:lnTo>
                <a:lnTo>
                  <a:pt x="49811" y="1604"/>
                </a:lnTo>
                <a:lnTo>
                  <a:pt x="48867" y="1227"/>
                </a:lnTo>
                <a:lnTo>
                  <a:pt x="48018" y="849"/>
                </a:lnTo>
                <a:lnTo>
                  <a:pt x="47075" y="661"/>
                </a:lnTo>
                <a:lnTo>
                  <a:pt x="46226" y="566"/>
                </a:lnTo>
                <a:lnTo>
                  <a:pt x="45471" y="661"/>
                </a:lnTo>
                <a:lnTo>
                  <a:pt x="46226" y="849"/>
                </a:lnTo>
                <a:lnTo>
                  <a:pt x="46866" y="1215"/>
                </a:lnTo>
                <a:lnTo>
                  <a:pt x="46980" y="1227"/>
                </a:lnTo>
                <a:lnTo>
                  <a:pt x="47452" y="1416"/>
                </a:lnTo>
                <a:lnTo>
                  <a:pt x="47924" y="1510"/>
                </a:lnTo>
                <a:lnTo>
                  <a:pt x="47358" y="1321"/>
                </a:lnTo>
                <a:lnTo>
                  <a:pt x="46886" y="944"/>
                </a:lnTo>
                <a:lnTo>
                  <a:pt x="47829" y="1227"/>
                </a:lnTo>
                <a:lnTo>
                  <a:pt x="48773" y="1604"/>
                </a:lnTo>
                <a:lnTo>
                  <a:pt x="49622" y="2076"/>
                </a:lnTo>
                <a:lnTo>
                  <a:pt x="50377" y="2642"/>
                </a:lnTo>
                <a:lnTo>
                  <a:pt x="50377" y="2642"/>
                </a:lnTo>
                <a:lnTo>
                  <a:pt x="49622" y="2265"/>
                </a:lnTo>
                <a:lnTo>
                  <a:pt x="48584" y="1887"/>
                </a:lnTo>
                <a:lnTo>
                  <a:pt x="47358" y="1510"/>
                </a:lnTo>
                <a:lnTo>
                  <a:pt x="46037" y="1132"/>
                </a:lnTo>
                <a:lnTo>
                  <a:pt x="46809" y="1210"/>
                </a:lnTo>
                <a:lnTo>
                  <a:pt x="44339" y="661"/>
                </a:lnTo>
                <a:lnTo>
                  <a:pt x="44716" y="755"/>
                </a:lnTo>
                <a:lnTo>
                  <a:pt x="43113" y="472"/>
                </a:lnTo>
                <a:lnTo>
                  <a:pt x="41603" y="283"/>
                </a:lnTo>
                <a:lnTo>
                  <a:pt x="40282" y="95"/>
                </a:lnTo>
                <a:lnTo>
                  <a:pt x="39150" y="0"/>
                </a:lnTo>
                <a:close/>
              </a:path>
            </a:pathLst>
          </a:custGeom>
          <a:solidFill>
            <a:srgbClr val="FFFFFF"/>
          </a:solidFill>
          <a:ln>
            <a:noFill/>
          </a:ln>
        </p:spPr>
        <p:txBody>
          <a:bodyPr lIns="91425" tIns="91425" rIns="91425" bIns="91425" anchor="ctr" anchorCtr="0">
            <a:noAutofit/>
          </a:bodyPr>
          <a:lstStyle/>
          <a:p>
            <a:pPr lvl="0">
              <a:spcBef>
                <a:spcPts val="0"/>
              </a:spcBef>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63400"/>
            <a:ext cx="3259667" cy="2503199"/>
          </a:xfrm>
        </p:spPr>
        <p:txBody>
          <a:bodyPr/>
          <a:lstStyle/>
          <a:p>
            <a:pPr>
              <a:buNone/>
            </a:pPr>
            <a:r>
              <a:rPr lang="en-US" dirty="0">
                <a:latin typeface="Walter Turncoat" panose="020B0604020202020204" charset="0"/>
                <a:ea typeface="Walter Turncoat" panose="020B0604020202020204" charset="0"/>
              </a:rPr>
              <a:t>Location: Fort Pierce, FL</a:t>
            </a:r>
          </a:p>
          <a:p>
            <a:pPr>
              <a:buNone/>
            </a:pPr>
            <a:r>
              <a:rPr lang="en-US" dirty="0">
                <a:latin typeface="Walter Turncoat" panose="020B0604020202020204" charset="0"/>
                <a:ea typeface="Walter Turncoat" panose="020B0604020202020204" charset="0"/>
              </a:rPr>
              <a:t>Established: 1959</a:t>
            </a:r>
          </a:p>
          <a:p>
            <a:pPr>
              <a:buNone/>
            </a:pPr>
            <a:r>
              <a:rPr lang="en-US" dirty="0">
                <a:latin typeface="Walter Turncoat" panose="020B0604020202020204" charset="0"/>
                <a:ea typeface="Walter Turncoat" panose="020B0604020202020204" charset="0"/>
              </a:rPr>
              <a:t>Type: State College</a:t>
            </a:r>
          </a:p>
          <a:p>
            <a:pPr>
              <a:buNone/>
            </a:pPr>
            <a:r>
              <a:rPr lang="en-US" dirty="0">
                <a:latin typeface="Walter Turncoat" panose="020B0604020202020204" charset="0"/>
                <a:ea typeface="Walter Turncoat" panose="020B0604020202020204" charset="0"/>
              </a:rPr>
              <a:t>Mascot: Pioneers</a:t>
            </a:r>
          </a:p>
          <a:p>
            <a:pPr>
              <a:buNone/>
            </a:pPr>
            <a:r>
              <a:rPr lang="en-US" dirty="0">
                <a:latin typeface="Walter Turncoat" panose="020B0604020202020204" charset="0"/>
                <a:ea typeface="Walter Turncoat" panose="020B0604020202020204" charset="0"/>
                <a:hlinkClick r:id="rId3"/>
              </a:rPr>
              <a:t>www.irsc.edu</a:t>
            </a:r>
            <a:endParaRPr lang="en-US" dirty="0">
              <a:latin typeface="Walter Turncoat" panose="020B0604020202020204" charset="0"/>
              <a:ea typeface="Walter Turncoat" panose="020B0604020202020204" charset="0"/>
            </a:endParaRPr>
          </a:p>
          <a:p>
            <a:pPr>
              <a:buNone/>
            </a:pPr>
            <a:endParaRPr lang="en-US" dirty="0">
              <a:latin typeface="Walter Turncoat" panose="020B0604020202020204" charset="0"/>
              <a:ea typeface="Walter Turncoat" panose="020B0604020202020204" charset="0"/>
            </a:endParaRPr>
          </a:p>
          <a:p>
            <a:pPr>
              <a:buNone/>
            </a:pPr>
            <a:endParaRPr lang="en-US" dirty="0">
              <a:latin typeface="Walter Turncoat" panose="020B0604020202020204" charset="0"/>
              <a:ea typeface="Walter Turncoat" panose="020B0604020202020204" charset="0"/>
            </a:endParaRPr>
          </a:p>
          <a:p>
            <a:pPr>
              <a:buNone/>
            </a:pPr>
            <a:endParaRPr lang="en-US" dirty="0"/>
          </a:p>
        </p:txBody>
      </p:sp>
      <p:pic>
        <p:nvPicPr>
          <p:cNvPr id="4" name="Picture 3"/>
          <p:cNvPicPr>
            <a:picLocks noChangeAspect="1"/>
          </p:cNvPicPr>
          <p:nvPr/>
        </p:nvPicPr>
        <p:blipFill>
          <a:blip r:embed="rId4"/>
          <a:stretch>
            <a:fillRect/>
          </a:stretch>
        </p:blipFill>
        <p:spPr>
          <a:xfrm>
            <a:off x="4745384" y="1057091"/>
            <a:ext cx="3309815" cy="3749040"/>
          </a:xfrm>
          <a:prstGeom prst="rect">
            <a:avLst/>
          </a:prstGeom>
        </p:spPr>
      </p:pic>
      <p:pic>
        <p:nvPicPr>
          <p:cNvPr id="7" name="Picture 6"/>
          <p:cNvPicPr>
            <a:picLocks noChangeAspect="1"/>
          </p:cNvPicPr>
          <p:nvPr/>
        </p:nvPicPr>
        <p:blipFill>
          <a:blip r:embed="rId5"/>
          <a:stretch>
            <a:fillRect/>
          </a:stretch>
        </p:blipFill>
        <p:spPr>
          <a:xfrm>
            <a:off x="0" y="0"/>
            <a:ext cx="8888889" cy="1536508"/>
          </a:xfrm>
          <a:prstGeom prst="rect">
            <a:avLst/>
          </a:prstGeom>
        </p:spPr>
      </p:pic>
    </p:spTree>
    <p:extLst>
      <p:ext uri="{BB962C8B-B14F-4D97-AF65-F5344CB8AC3E}">
        <p14:creationId xmlns:p14="http://schemas.microsoft.com/office/powerpoint/2010/main" val="21562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0544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3006" y="-384665"/>
            <a:ext cx="7288261" cy="65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rot="21135950">
            <a:off x="2510146" y="85506"/>
            <a:ext cx="3196866" cy="707886"/>
          </a:xfrm>
          <a:prstGeom prst="rect">
            <a:avLst/>
          </a:prstGeom>
          <a:noFill/>
        </p:spPr>
        <p:txBody>
          <a:bodyPr wrap="square">
            <a:spAutoFit/>
          </a:bodyPr>
          <a:lstStyle/>
          <a:p>
            <a:pPr algn="ctr" eaLnBrk="1" fontAlgn="auto" hangingPunct="1">
              <a:spcBef>
                <a:spcPts val="0"/>
              </a:spcBef>
              <a:spcAft>
                <a:spcPts val="0"/>
              </a:spcAft>
              <a:defRPr/>
            </a:pPr>
            <a:r>
              <a:rPr lang="en-US" sz="2000" b="1" spc="300" dirty="0">
                <a:latin typeface="Old English Text MT" panose="03040902040508030806" pitchFamily="66" charset="0"/>
              </a:rPr>
              <a:t>Florida’s State </a:t>
            </a:r>
          </a:p>
          <a:p>
            <a:pPr algn="ctr" eaLnBrk="1" fontAlgn="auto" hangingPunct="1">
              <a:spcBef>
                <a:spcPts val="0"/>
              </a:spcBef>
              <a:spcAft>
                <a:spcPts val="0"/>
              </a:spcAft>
              <a:defRPr/>
            </a:pPr>
            <a:r>
              <a:rPr lang="en-US" sz="2000" b="1" spc="300" dirty="0">
                <a:latin typeface="Old English Text MT" panose="03040902040508030806" pitchFamily="66" charset="0"/>
              </a:rPr>
              <a:t>Legislature</a:t>
            </a:r>
          </a:p>
        </p:txBody>
      </p:sp>
      <p:sp>
        <p:nvSpPr>
          <p:cNvPr id="4" name="TextBox 3"/>
          <p:cNvSpPr txBox="1">
            <a:spLocks noChangeArrowheads="1"/>
          </p:cNvSpPr>
          <p:nvPr/>
        </p:nvSpPr>
        <p:spPr bwMode="auto">
          <a:xfrm rot="21153969">
            <a:off x="1705843" y="460160"/>
            <a:ext cx="5790003"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550" dirty="0">
                <a:latin typeface="Sniglet" panose="020B0604020202020204" charset="0"/>
              </a:rPr>
              <a:t>Senate Bill 1720, </a:t>
            </a:r>
          </a:p>
          <a:p>
            <a:pPr marL="285750" indent="-285750" eaLnBrk="1" hangingPunct="1">
              <a:buFont typeface="Arial" panose="020B0604020202020204" pitchFamily="34" charset="0"/>
              <a:buChar char="•"/>
            </a:pPr>
            <a:r>
              <a:rPr lang="en-US" altLang="en-US" sz="1550" dirty="0">
                <a:solidFill>
                  <a:srgbClr val="FF0000"/>
                </a:solidFill>
                <a:latin typeface="Sniglet" panose="020B0604020202020204" charset="0"/>
              </a:rPr>
              <a:t>requires </a:t>
            </a:r>
            <a:r>
              <a:rPr lang="en-US" sz="1550" dirty="0">
                <a:solidFill>
                  <a:srgbClr val="FF0000"/>
                </a:solidFill>
                <a:latin typeface="Sniglet" panose="020B0604020202020204" charset="0"/>
              </a:rPr>
              <a:t>restructuring of remedial college preparatory instruction (developmental education) </a:t>
            </a:r>
            <a:r>
              <a:rPr lang="en-US" sz="1550" dirty="0">
                <a:latin typeface="Sniglet" panose="020B0604020202020204" charset="0"/>
              </a:rPr>
              <a:t>and requires Florida College System institutions to "provide developmental education that is more tailored to the specific communication and computation skills a student needs to develop to be successful in performing college-level work" (The Florida Senate, 2014).</a:t>
            </a:r>
          </a:p>
          <a:p>
            <a:pPr marL="285750" indent="-285750" eaLnBrk="1" hangingPunct="1">
              <a:buFont typeface="Arial" panose="020B0604020202020204" pitchFamily="34" charset="0"/>
              <a:buChar char="•"/>
            </a:pPr>
            <a:r>
              <a:rPr lang="en-US" sz="1550" dirty="0">
                <a:latin typeface="Sniglet" panose="020B0604020202020204" charset="0"/>
              </a:rPr>
              <a:t>requires that </a:t>
            </a:r>
            <a:r>
              <a:rPr lang="en-US" sz="1550" dirty="0">
                <a:solidFill>
                  <a:srgbClr val="FF0000"/>
                </a:solidFill>
                <a:latin typeface="Sniglet" panose="020B0604020202020204" charset="0"/>
              </a:rPr>
              <a:t>colleges will no longer </a:t>
            </a:r>
            <a:r>
              <a:rPr lang="en-US" sz="1550" dirty="0">
                <a:latin typeface="Sniglet" panose="020B0604020202020204" charset="0"/>
              </a:rPr>
              <a:t>be able to </a:t>
            </a:r>
            <a:r>
              <a:rPr lang="en-US" sz="1550" dirty="0">
                <a:solidFill>
                  <a:srgbClr val="FF0000"/>
                </a:solidFill>
                <a:latin typeface="Sniglet" panose="020B0604020202020204" charset="0"/>
              </a:rPr>
              <a:t>require </a:t>
            </a:r>
            <a:r>
              <a:rPr lang="en-US" sz="1550" dirty="0">
                <a:latin typeface="Sniglet" panose="020B0604020202020204" charset="0"/>
              </a:rPr>
              <a:t>recent high school graduates </a:t>
            </a:r>
            <a:r>
              <a:rPr lang="en-US" sz="1550" dirty="0">
                <a:solidFill>
                  <a:srgbClr val="FF0000"/>
                </a:solidFill>
                <a:latin typeface="Sniglet" panose="020B0604020202020204" charset="0"/>
              </a:rPr>
              <a:t>to take the state’s standard placement test</a:t>
            </a:r>
            <a:r>
              <a:rPr lang="en-US" sz="1550" dirty="0">
                <a:latin typeface="Sniglet" panose="020B0604020202020204" charset="0"/>
              </a:rPr>
              <a:t> or </a:t>
            </a:r>
            <a:r>
              <a:rPr lang="en-US" sz="1550" dirty="0">
                <a:solidFill>
                  <a:srgbClr val="FF0000"/>
                </a:solidFill>
                <a:latin typeface="Sniglet" panose="020B0604020202020204" charset="0"/>
              </a:rPr>
              <a:t>to enroll in noncredit remedial courses</a:t>
            </a:r>
            <a:r>
              <a:rPr lang="en-US" sz="1550" dirty="0">
                <a:latin typeface="Sniglet" panose="020B0604020202020204" charset="0"/>
              </a:rPr>
              <a:t>.</a:t>
            </a:r>
          </a:p>
          <a:p>
            <a:pPr marL="285750" indent="-285750">
              <a:buFont typeface="Arial" panose="020B0604020202020204" pitchFamily="34" charset="0"/>
              <a:buChar char="•"/>
            </a:pPr>
            <a:r>
              <a:rPr lang="en-US" altLang="en-US" sz="1550" dirty="0">
                <a:solidFill>
                  <a:srgbClr val="FF0000"/>
                </a:solidFill>
                <a:latin typeface="Sniglet" panose="020B0604020202020204" charset="0"/>
              </a:rPr>
              <a:t>requires </a:t>
            </a:r>
            <a:r>
              <a:rPr lang="en-US" sz="1550" dirty="0">
                <a:solidFill>
                  <a:srgbClr val="FF0000"/>
                </a:solidFill>
                <a:latin typeface="Sniglet" panose="020B0604020202020204" charset="0"/>
              </a:rPr>
              <a:t>colleges to offer developmental education options </a:t>
            </a:r>
            <a:r>
              <a:rPr lang="en-US" sz="1550" dirty="0">
                <a:latin typeface="Sniglet" panose="020B0604020202020204" charset="0"/>
              </a:rPr>
              <a:t>a student may pursue while also enrolled in college-credit courses.</a:t>
            </a:r>
          </a:p>
          <a:p>
            <a:pPr marL="285750" indent="-285750" eaLnBrk="1" hangingPunct="1">
              <a:buFont typeface="Arial" panose="020B0604020202020204" pitchFamily="34" charset="0"/>
              <a:buChar char="•"/>
            </a:pPr>
            <a:r>
              <a:rPr lang="en-US" sz="1550" dirty="0">
                <a:solidFill>
                  <a:srgbClr val="FF0000"/>
                </a:solidFill>
                <a:latin typeface="Sniglet" panose="020B0604020202020204" charset="0"/>
              </a:rPr>
              <a:t>developmental education can be defined as modularized, compressed, contextualized, or co-requisite coursework</a:t>
            </a:r>
            <a:r>
              <a:rPr lang="en-US" sz="1550" dirty="0">
                <a:latin typeface="Sniglet" panose="020B0604020202020204" charset="0"/>
              </a:rPr>
              <a:t>.</a:t>
            </a:r>
            <a:endParaRPr lang="en-US" altLang="en-US" sz="1550" dirty="0">
              <a:latin typeface="Sniglet" panose="020B0604020202020204" charset="0"/>
            </a:endParaRPr>
          </a:p>
        </p:txBody>
      </p:sp>
    </p:spTree>
    <p:extLst>
      <p:ext uri="{BB962C8B-B14F-4D97-AF65-F5344CB8AC3E}">
        <p14:creationId xmlns:p14="http://schemas.microsoft.com/office/powerpoint/2010/main" val="2922989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5" y="0"/>
            <a:ext cx="9156000" cy="857400"/>
          </a:xfrm>
        </p:spPr>
        <p:txBody>
          <a:bodyPr/>
          <a:lstStyle/>
          <a:p>
            <a:r>
              <a:rPr lang="en-US" sz="2800" dirty="0"/>
              <a:t>SACSCOC</a:t>
            </a:r>
            <a:br>
              <a:rPr lang="en-US" dirty="0"/>
            </a:br>
            <a:r>
              <a:rPr lang="en-US" dirty="0"/>
              <a:t>Southern Association Of Colleges and Schools Commission on Colleges</a:t>
            </a:r>
          </a:p>
        </p:txBody>
      </p:sp>
      <p:sp>
        <p:nvSpPr>
          <p:cNvPr id="3" name="Text Placeholder 2"/>
          <p:cNvSpPr>
            <a:spLocks noGrp="1"/>
          </p:cNvSpPr>
          <p:nvPr>
            <p:ph type="body" idx="1"/>
          </p:nvPr>
        </p:nvSpPr>
        <p:spPr/>
        <p:txBody>
          <a:bodyPr/>
          <a:lstStyle/>
          <a:p>
            <a:pPr marL="342900" indent="-342900">
              <a:buFont typeface="Wingdings" panose="05000000000000000000" pitchFamily="2" charset="2"/>
              <a:buChar char="¯"/>
            </a:pPr>
            <a:r>
              <a:rPr lang="en-US" dirty="0"/>
              <a:t>Accreditation is reviewed every 10 Year </a:t>
            </a:r>
          </a:p>
          <a:p>
            <a:pPr marL="342900" indent="-342900">
              <a:buFont typeface="Wingdings" panose="05000000000000000000" pitchFamily="2" charset="2"/>
              <a:buChar char="¯"/>
            </a:pPr>
            <a:r>
              <a:rPr lang="en-US" dirty="0"/>
              <a:t>Quality Enhancement Plan (QEP)</a:t>
            </a:r>
          </a:p>
          <a:p>
            <a:pPr marL="342900" indent="-342900">
              <a:buFont typeface="Wingdings" panose="05000000000000000000" pitchFamily="2" charset="2"/>
              <a:buChar char="¯"/>
            </a:pPr>
            <a:r>
              <a:rPr lang="en-US" dirty="0"/>
              <a:t>Course redesign of Intermediate Algebra (MAT 1033)</a:t>
            </a:r>
          </a:p>
          <a:p>
            <a:pPr marL="114300" indent="0" algn="ctr">
              <a:buNone/>
            </a:pPr>
            <a:endParaRPr lang="en-US" b="1" dirty="0">
              <a:solidFill>
                <a:schemeClr val="tx2">
                  <a:lumMod val="75000"/>
                </a:schemeClr>
              </a:solidFill>
            </a:endParaRPr>
          </a:p>
          <a:p>
            <a:pPr marL="114300" indent="0" algn="ctr">
              <a:buNone/>
            </a:pPr>
            <a:r>
              <a:rPr lang="en-US" b="1" dirty="0">
                <a:solidFill>
                  <a:schemeClr val="tx2">
                    <a:lumMod val="75000"/>
                  </a:schemeClr>
                </a:solidFill>
              </a:rPr>
              <a:t>Identify the Problem:</a:t>
            </a:r>
          </a:p>
          <a:p>
            <a:pPr marL="114300" indent="0" algn="ctr">
              <a:buNone/>
            </a:pPr>
            <a:r>
              <a:rPr lang="en-US" dirty="0"/>
              <a:t>Students’ failure to progress through math gateway courses</a:t>
            </a:r>
          </a:p>
          <a:p>
            <a:pPr marL="114300" indent="0" algn="ctr">
              <a:buNone/>
            </a:pPr>
            <a:endParaRPr lang="en-US" b="1" dirty="0"/>
          </a:p>
          <a:p>
            <a:pPr marL="114300" indent="0" algn="ctr">
              <a:buNone/>
            </a:pPr>
            <a:r>
              <a:rPr lang="en-US" b="1" dirty="0">
                <a:solidFill>
                  <a:schemeClr val="tx2">
                    <a:lumMod val="75000"/>
                  </a:schemeClr>
                </a:solidFill>
              </a:rPr>
              <a:t>The Research Project: </a:t>
            </a:r>
          </a:p>
          <a:p>
            <a:pPr marL="114300" indent="0" algn="ctr">
              <a:buNone/>
            </a:pPr>
            <a:r>
              <a:rPr lang="en-US" dirty="0"/>
              <a:t>Improve student learning and success in math gateway courses</a:t>
            </a:r>
          </a:p>
        </p:txBody>
      </p:sp>
      <p:pic>
        <p:nvPicPr>
          <p:cNvPr id="4" name="Picture 3"/>
          <p:cNvPicPr>
            <a:picLocks noChangeAspect="1"/>
          </p:cNvPicPr>
          <p:nvPr/>
        </p:nvPicPr>
        <p:blipFill>
          <a:blip r:embed="rId2"/>
          <a:stretch>
            <a:fillRect/>
          </a:stretch>
        </p:blipFill>
        <p:spPr>
          <a:xfrm>
            <a:off x="6615545" y="1178502"/>
            <a:ext cx="1968211" cy="13383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9340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950" b="1" dirty="0"/>
              <a:t>DELIVERY OPTIONS</a:t>
            </a:r>
          </a:p>
        </p:txBody>
      </p:sp>
      <p:sp>
        <p:nvSpPr>
          <p:cNvPr id="3" name="Content Placeholder 2"/>
          <p:cNvSpPr>
            <a:spLocks noGrp="1"/>
          </p:cNvSpPr>
          <p:nvPr>
            <p:ph type="body" idx="1"/>
          </p:nvPr>
        </p:nvSpPr>
        <p:spPr/>
        <p:txBody>
          <a:bodyPr>
            <a:normAutofit fontScale="70000" lnSpcReduction="20000"/>
          </a:bodyPr>
          <a:lstStyle/>
          <a:p>
            <a:pPr marL="85725">
              <a:spcBef>
                <a:spcPts val="900"/>
              </a:spcBef>
              <a:spcAft>
                <a:spcPts val="450"/>
              </a:spcAft>
              <a:buNone/>
            </a:pPr>
            <a:endParaRPr lang="en-US" sz="1500" b="1" dirty="0">
              <a:latin typeface="Sniglet" panose="020B0604020202020204" charset="0"/>
            </a:endParaRPr>
          </a:p>
          <a:p>
            <a:pPr marL="457200" indent="-457200">
              <a:spcBef>
                <a:spcPts val="900"/>
              </a:spcBef>
              <a:spcAft>
                <a:spcPts val="450"/>
              </a:spcAft>
              <a:buFont typeface="Wingdings" panose="05000000000000000000" pitchFamily="2" charset="2"/>
              <a:buChar char=""/>
            </a:pPr>
            <a:r>
              <a:rPr lang="en-US" sz="3000" b="1" dirty="0">
                <a:latin typeface="Sniglet" panose="020B0604020202020204" charset="0"/>
              </a:rPr>
              <a:t>SE</a:t>
            </a:r>
            <a:r>
              <a:rPr lang="en-US" sz="3000" dirty="0">
                <a:latin typeface="Sniglet" panose="020B0604020202020204" charset="0"/>
              </a:rPr>
              <a:t> – </a:t>
            </a:r>
            <a:r>
              <a:rPr lang="en-US" sz="3000" b="1" dirty="0">
                <a:latin typeface="Sniglet" panose="020B0604020202020204" charset="0"/>
              </a:rPr>
              <a:t>Supplemental Emporium </a:t>
            </a:r>
          </a:p>
          <a:p>
            <a:pPr marL="457200" indent="-457200">
              <a:lnSpc>
                <a:spcPct val="120000"/>
              </a:lnSpc>
              <a:spcBef>
                <a:spcPts val="450"/>
              </a:spcBef>
              <a:buFont typeface="Wingdings" panose="05000000000000000000" pitchFamily="2" charset="2"/>
              <a:buChar char=""/>
            </a:pPr>
            <a:r>
              <a:rPr lang="en-US" sz="3000" b="1" dirty="0">
                <a:latin typeface="Sniglet" panose="020B0604020202020204" charset="0"/>
              </a:rPr>
              <a:t>VM</a:t>
            </a:r>
            <a:r>
              <a:rPr lang="en-US" sz="3000" dirty="0">
                <a:latin typeface="Sniglet" panose="020B0604020202020204" charset="0"/>
              </a:rPr>
              <a:t> – </a:t>
            </a:r>
            <a:r>
              <a:rPr lang="en-US" sz="3000" b="1" dirty="0">
                <a:latin typeface="Sniglet" panose="020B0604020202020204" charset="0"/>
              </a:rPr>
              <a:t>Virtual</a:t>
            </a:r>
            <a:r>
              <a:rPr lang="en-US" sz="3000" dirty="0">
                <a:latin typeface="Sniglet" panose="020B0604020202020204" charset="0"/>
              </a:rPr>
              <a:t> </a:t>
            </a:r>
            <a:r>
              <a:rPr lang="en-US" sz="3000" b="1" dirty="0">
                <a:latin typeface="Sniglet" panose="020B0604020202020204" charset="0"/>
              </a:rPr>
              <a:t>Mastery </a:t>
            </a:r>
            <a:endParaRPr lang="en-US" sz="3000" dirty="0">
              <a:latin typeface="Sniglet" panose="020B0604020202020204" charset="0"/>
            </a:endParaRPr>
          </a:p>
          <a:p>
            <a:pPr marL="457200" indent="-457200">
              <a:lnSpc>
                <a:spcPct val="120000"/>
              </a:lnSpc>
              <a:spcBef>
                <a:spcPts val="450"/>
              </a:spcBef>
              <a:buFont typeface="Wingdings" panose="05000000000000000000" pitchFamily="2" charset="2"/>
              <a:buChar char=""/>
            </a:pPr>
            <a:r>
              <a:rPr lang="en-US" sz="3000" b="1" dirty="0">
                <a:latin typeface="Sniglet" panose="020B0604020202020204" charset="0"/>
              </a:rPr>
              <a:t>FE – Flipped Emporium </a:t>
            </a:r>
            <a:endParaRPr lang="en-US" sz="3000" dirty="0">
              <a:latin typeface="Sniglet" panose="020B0604020202020204" charset="0"/>
            </a:endParaRPr>
          </a:p>
          <a:p>
            <a:pPr marL="457200" indent="-457200">
              <a:lnSpc>
                <a:spcPct val="120000"/>
              </a:lnSpc>
              <a:spcBef>
                <a:spcPts val="450"/>
              </a:spcBef>
              <a:buFont typeface="Wingdings" panose="05000000000000000000" pitchFamily="2" charset="2"/>
              <a:buChar char=""/>
            </a:pPr>
            <a:r>
              <a:rPr lang="en-US" sz="3000" b="1" dirty="0">
                <a:latin typeface="Sniglet" panose="020B0604020202020204" charset="0"/>
              </a:rPr>
              <a:t>TR – Traditional Classroom</a:t>
            </a:r>
          </a:p>
          <a:p>
            <a:pPr marL="457200" indent="-457200">
              <a:lnSpc>
                <a:spcPct val="120000"/>
              </a:lnSpc>
              <a:spcBef>
                <a:spcPts val="450"/>
              </a:spcBef>
              <a:buFont typeface="Wingdings" panose="05000000000000000000" pitchFamily="2" charset="2"/>
              <a:buChar char=""/>
            </a:pPr>
            <a:r>
              <a:rPr lang="en-US" sz="3000" b="1" dirty="0">
                <a:latin typeface="Sniglet" panose="020B0604020202020204" charset="0"/>
              </a:rPr>
              <a:t>CL- Collaborative Learning</a:t>
            </a:r>
          </a:p>
        </p:txBody>
      </p:sp>
    </p:spTree>
    <p:extLst>
      <p:ext uri="{BB962C8B-B14F-4D97-AF65-F5344CB8AC3E}">
        <p14:creationId xmlns:p14="http://schemas.microsoft.com/office/powerpoint/2010/main" val="3124042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POLL_EMBED_ID" val="0336e2fa-4e71-438d-83c5-ab39ca7b719f"/>
  <p:tag name="__PE_ORIG_SIZE" val="365"/>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Ursula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10160</TotalTime>
  <Words>1388</Words>
  <Application>Microsoft Office PowerPoint</Application>
  <PresentationFormat>On-screen Show (16:9)</PresentationFormat>
  <Paragraphs>168</Paragraphs>
  <Slides>24</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Walter Turncoat</vt:lpstr>
      <vt:lpstr>Sniglet</vt:lpstr>
      <vt:lpstr>Old English Text MT</vt:lpstr>
      <vt:lpstr>Bradley Hand ITC</vt:lpstr>
      <vt:lpstr>Calibri</vt:lpstr>
      <vt:lpstr>Wingdings</vt:lpstr>
      <vt:lpstr>Ursula template</vt:lpstr>
      <vt:lpstr>Flipping In or Flipping Out? Is Flipping for Your Classroom?</vt:lpstr>
      <vt:lpstr>tlewis-irsc.weebly.com</vt:lpstr>
      <vt:lpstr>PowerPoint Presentation</vt:lpstr>
      <vt:lpstr>1.</vt:lpstr>
      <vt:lpstr>PowerPoint Presentation</vt:lpstr>
      <vt:lpstr>PowerPoint Presentation</vt:lpstr>
      <vt:lpstr>PowerPoint Presentation</vt:lpstr>
      <vt:lpstr>SACSCOC Southern Association Of Colleges and Schools Commission on Colleges</vt:lpstr>
      <vt:lpstr>DELIVERY OPTIONS</vt:lpstr>
      <vt:lpstr>PowerPoint Presentation</vt:lpstr>
      <vt:lpstr>What NOT to Do?</vt:lpstr>
      <vt:lpstr>What NOT to Do?</vt:lpstr>
      <vt:lpstr>PowerPoint Presentation</vt:lpstr>
      <vt:lpstr>What TO Do?</vt:lpstr>
      <vt:lpstr>Research</vt:lpstr>
      <vt:lpstr>Training/Professional Development</vt:lpstr>
      <vt:lpstr>Training/Professional Development</vt:lpstr>
      <vt:lpstr>Training/Professional Development</vt:lpstr>
      <vt:lpstr>Types of Flipped Classrooms</vt:lpstr>
      <vt:lpstr>PowerPoint Presentation</vt:lpstr>
      <vt:lpstr>Assessments</vt:lpstr>
      <vt:lpstr>What are the tools needed to flip a course?</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Tiffany Lewis</dc:creator>
  <cp:lastModifiedBy>Tiffany Lewis</cp:lastModifiedBy>
  <cp:revision>71</cp:revision>
  <dcterms:modified xsi:type="dcterms:W3CDTF">2016-06-08T20:00:33Z</dcterms:modified>
</cp:coreProperties>
</file>